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580"/>
  </p:normalViewPr>
  <p:slideViewPr>
    <p:cSldViewPr snapToGrid="0">
      <p:cViewPr varScale="1">
        <p:scale>
          <a:sx n="121" d="100"/>
          <a:sy n="12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44:02.5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2149 7642 24575,'6'-3'0,"3"0"0,11 3 0,10 0 0,10 0 0,9 0 0,8 0 0,-26 0 0,2 0-568,4 0 0,1 0 568,12 0 0,4 0-946,6 0 1,2 0 945,-19 0 0,1 0 0,-1 0 0,1 0 0,0 0 0,0 0 0,19 0 0,1 0 0,-22 0 0,2 0 0,4 0-889,1 0 1,5 0 0,4 0 0,-3 0 0,-4 0 888,4 0 0,-4 0 0,4 0 0,-5 0 0,4 0 0,2 0 0,-2 0 0,-4 0-991,8 0 0,-4 0 1,2 0 990,-7-1 0,1 0 0,1 0 0,1-1 0,5 0 0,1 0 0,0-1 0,-1 1 0,-2-1 0,0 0 0,-2-1 0,0 1 0,-4-1 0,-1 0 0,-1 0 0,0 0-437,14-1 0,0 1 1,-1-1 436,-4 0 0,1 1 0,-1-1 0,0 2 0,0-1 0,0 0 0,-4 1 0,0 0 0,-1 0-108,-4 0 0,0 1 1,-1 0 107,-2 0 0,1 1 0,-1 0 0,-1 0 0,-1 0 0,1 0 0,19 1 0,0 0 0,1 0 0,-1 0 0,-7 0 0,-1 0 0,-2 0 0,-1 0 0,-5 0 0,0 0 1292,0 0 1,3 0-1293,-2 0 0,3 0 0,-2 0 0,10 0 0,0 0 596,-11 0 1,1 0 0,-2 0-597,2 0 0,-2 0 0,-4 0 0,-1 0 1129,1 0 0,0 0-1129,-2 0 0,-1 0 0,-3 0 0,-1 0 0,3 0 0,1 0 0,-5 0 0,-1 0 0,3 0 0,0 0 0,-4 0 0,0 0 0,5 0 0,-1 0 0,19 0-1732,-17 0 0,0 0 1732,17 0 0,3 0 6,-1 0-6,-6 0 0,6 0 0,-2 0 0,-2 0 0,2 0 0,7 0 0,1-2 0,-31 1 0,1-1 0,1 0 0,-1 0 0,-1-2 0,0 1 0,30-2 0,-6-1 0,-2 0 0,-2 1 0,6-3 0,-23 3 0,1 1 0,2-1 0,1 1 0,1 0 0,0 0 0,0 0 0,-1 0 0,-3 1 0,-1 0 0,-1 0 0,0 0 0,1 1 0,-1 0 0,26-2 0,-4 1 0,-5 1 0,-1 2 0,-17 0 0,-1 0 0,16 0 1326,7 0-1326,-20 0 449,4 0-449,6 0 6616,-1 0-6616,-10 0 0,0 0 0,18 0 0,-18 0 0,-1 0 0,14 0 507,-4 0-507,-5 0 0,-6 0 0,-6 0 0,-2 0 0,-5 0 0,-4 0 0,-2 0 0,-3 0 0,-1 0 0,-1 0 0,-2-1 0,-2 1 0,-2-2 0</inkml:trace>
  <inkml:trace contextRef="#ctx0" brushRef="#br0" timeOffset="3364">1916 8938 24575,'10'0'0,"1"0"0,1 0 0,3 0 0,3 0 0,4 0 0,4 0 0,5 0 0,1 0 0,22 0 0,8 0 0,1 0-265,-29 0 1,0-1 264,14-2 0,7 1 0,1-2 0,-1 0 0,1-1 0,-3 0 0,-1 1 0,1 1 0,-1 0 0,9 1 0,0 2 0,-28 0 0,-2 0 0,29 0 0,-9 0 0,-3 0 0,-1 0 0,5 0 0,7 0 0,-27 0 0,1 0 0,2 0 0,1 0 0,2 0 0,2 0 0,0 1 0,0 0 0,3 1 0,0 1-876,2-1 0,1 1 876,3 1 0,0 0 0,2-1 0,0 0 0,0 0 0,0-1 0,-1 1 0,-1 0 0,-3-1 0,2-1 0,15 0 0,-2 0 0,-17-1 0,-1 0 0,15 0 0,-1 0 0,-20 0 0,0 0 0,7 0 0,1 0-413,-6 0 0,0 0 413,2 0 0,0 0 0,-2 0 0,-1-2 0,-6 1 0,0-2 0,5 0 0,1 0 0,-4-2 0,0 0 0,2 1 0,-1-1 0,3 0 0,0 0 119,23-3-119,-29 3 0,0 0 0,26-3 0,-8 0 0,1 2 0,-8 2 0,6-2 0,6-1 0,2 0 0,1 0 0,-2 2 0,-1-1 0,0 2 0,-5 1 0,0-2 0,-3 3 0,3-1 0,-1 1 0,-3 2 0,-6 0 1684,-4 0-1684,0 0 0,-1 0 0,4 0 912,-2 0-912,-1 0 392,1 0-392,-1 0 0,1 0 0,3 0 0,-2 0 0,2 0 0,0 0 0,0 0 0,2-2 0,-2 0 0,-2-1 0,-5 1 0,-4 1 0,-1-1 0,-2 1 0,2-1 0,1 0 0,0 0 0,1-1 0,2 2 0,1 0 0,-1 1 0,1 0 0,0 0 0,-3-1 0,-1 1 0,-1 0 0,0 0 0,0 0 0,-1 0 0,-2 0 0,1 0 0,2 0 0,2 0 0,-1 0 0,-2 0 0,-2 0 0,-2 0 0,-3 0 0,7 0 0,-9 0 0,4 0 0,-7 0 0,1 0 0,-2 0 0,0 0 0,-2 0 0,3 0 0,1 0 0,0 0 0,6 0 0,-7 0 0,4 0 0,-9 0 0,-1 0 0,-3 0 0,0 2 0,0-1 0,-1 2 0,-1 0 0,0-2 0,-2 2 0,2-2 0,0 0 0,1 1 0,0-2 0,-2 0 0,0 0 0</inkml:trace>
  <inkml:trace contextRef="#ctx0" brushRef="#br0" timeOffset="831814">9996 8852 24575,'15'0'0,"10"0"0,20 0 0,9 0 0,-7 0 0,5 0-1031,3 0 1,6 0 1030,-9 0 0,6 0 0,2 0 0,-1 0-442,-3 0 1,1 0-1,0 0 1,1 0 441,-7 0 0,2 0 0,0 0 0,-1 0 0,-1 0 0,6 0 0,-2 0 0,0 0 0,0 0 0,3 0 0,1 0 0,-1 0 0,-1 0 0,-9 0 0,-1 0 0,0 0 0,2 0 0,7 0 0,2 0 0,-1 0 0,-3 0 0,0 0 0,-4 0 0,0 0 0,-1 0 0,-1 0 0,-3 0 0,11 0 0,-3 0 0,-1 0 0,-1 0-839,-5 0 1,-1 0 838,6 0 0,1 0 0,1 0 0,1 0 0,1 0 0,1 0 0,2 0 0,-1 0 0,0 0 0,0 0 0,1 1 0,-1 0 0,-2 1 0,-1-1 0,1 0 0,0 1 0,-1 0 0,3 1 0,-6-2 0,3 0 0,-3 0 0,4 1 0,-2-1 0,-10 0 0,2 0 0,-5 0 0,21-1 0,-17 0 0,0 0 0,12 2 0,-16-1 0,-2 0 1240,5 1-1240,-15 1 0,-2-1 2201,-14 0-2201,-3-1 2063,-1-1-2063,-3 1 0,-3 1 0,-1-1 0,-2 0 0</inkml:trace>
  <inkml:trace contextRef="#ctx0" brushRef="#br0" timeOffset="834539">2325 10180 24575,'8'-3'0,"6"1"0,6 2 0,8 0 0,7 0 0,3 0 0,15 0 0,3 0 0,-19 0 0,2 0 0,0 0 0,2 0 0,21 0 0,2 0-1270,-11 0 0,1 0 1270,-7 0 0,2 0 0,1 0 0,6 0 0,1 0 0,-2 0-1981,-9 0 0,-3 0 0,3 0 1981,10 0 0,1 0 0,-2 0 0,9 0 0,-2 0-639,-14 0 0,1 0 1,1 0 638,-1 0 0,0 0 0,0 0 0,3 0 0,-1 0 0,-1 0 0,12 0 0,-3 0 0,-5 0 0,-2 0-399,-3-1 0,0 2 399,1-1 0,2 1 0,1 1 0,2 1 0,-4 0 0,4 0 0,-3 1 0,11 0 0,0 0 70,-8 0 0,2 1 0,-2-1-70,5 0 0,-2-1 0,2 1 0,-1 1 0,-11-2 0,-1 0 0,4-1 0,1 0 0,-2-1 0,0 0 0,-1 1 0,0-1 0,2 0 0,0 1 0,6-1 0,3 1 1404,-16-1 0,2-1 1,0 1-1405,-1 0 0,0 0 0,0-1 0,0 1 0,1 0 0,-3 0 0,4 1 0,-1-1 1303,-1 1 0,0-1-1303,0 0 0,-1 0 701,2 1 0,0-1-701,0 0 0,1 1 814,1 0 0,2 0-814,-3 0 0,3-1 0,-2 1-844,8 1 0,0 0 844,-6-1 0,3 1 0,-4 0 0,2 1 0,-3 0-665,3 0 0,-1-1 665,-3 1 0,-2 0 0,-1-1 0,-1-1 0,-2 0 0,0 1 0,0-1 0,0 0 0,1 0 0,0 0 0,4 1 0,1-1 0,0 1 0,1-1 0,-1 1 0,0-1 0,-1 1 0,-1 0-397,-3-1 1,0 1 396,-3 0 0,1-1 0,0 1 0,0-1 0,1 0 0,0-1 0,1 2 0,1-1 0,0 0 0,-1-1 0,0 1 0,-1-1 0,-5 0 0,0 0 0,13-1 0,0 0-2457,-7 0 1,-1 0 2456,8 0 0,0 0-1280,-9 0 0,-1 0 1280,-3 0 0,1 0 313,17 0 1,1 0-314,-12 0 0,0 0 0,16 0 0,2 0 0,-18 0 0,2 0 0,-2 0-396,16 0 0,2 0 396,-2 0 0,4 0 0,-1 0 0,-12 0 0,-2 0 0,1 0 0,3 0 0,1 0 0,-3 0 0,14 0 0,-4 0 0,-7 0 0,-1 0 0,-3 0 0,-1 0 0,3 0 0,2 0 0,4 0 0,2 0 0,3 0 0,2 0 0,-20 0 0,0 0 0,1 0 0,-1 0 0,0 0 0,0 0 0,0 0 0,-1 0 0,0 0 0,20 0 0,-1 0 0,0 0 0,0 0 0,-3 0 0,1 0 0,0 0 0,-1 0 0,-2 0 0,-1 0 0,-3 0 0,0 0 0,-3 0 0,2 0 0,-9 0 0,2 0 0,-3 0 0,5 0 0,-1 0 0,14 0 0,2 0 0,-2 0 0,-1 0 0,-10 0 0,1 0 0,-7 0 0,1 0 0,-1 0 13,13 2 0,-3 0-13,-10-1 0,-1 1 620,3 0 0,1 2-620,0 0 0,-2 0 0,15 1 0,-22-1 0,-1 0 0,-2 1 4537,-8-1-4537,-7 1 6784,-6-2-6784,-3-1 0,-2 1 0,0 0 0,-2 0 0,1-1 0,-1 0 0,0-2 0,-2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01:40.44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3208 1969 25306,'1'-6'-412,"0"0"232,-1 6 5390,0 0-3519,-22-47-3457,17 32 783,-16-37 450,21 41-290,1 1 1052,1-2 266,4-3-465,1 1-73,-1 1 1840,-1 3-80,-3 8-685,-1 4-1032,-1 3-59,0 8-190,0 20-445,0 17-197,-2 5 117,-2 8-90,-2-16-78,-1 1 1867,-2-1-353,-1 0-345,3-16 0,-2 2 39,1-2 0,0 1 280,-9 27-31,-3-2 103,9-32-307,-3 3-311,5-16 0,1-5 0,1-3 0,0-5 0,0-5 0,0-4 0,-3-17 0,4 1 0,0-14-803,4 5-858,1-6-217,3-4 1500,1 9 1,3-3 673,2-4 0,1 0 349,1-1 0,0 0-64,2 2 0,1 3 481,7-15-71,0 6-991,0 13 0,2 1 0,4-4 0,-2 8 0,2 4 0,7 10 0,8 3 0,2 14 0,-8 6 0,-1 5 0,3 8 0,-8-3 0,9 7 0,-3 7 0,-3 6-1592,-4 3-225,-10-1 300,-14-8 871,-6-1 698,-5 0 435,-6-3 487,-5-2 646,-3-2 560,-3-3-1921,-2-3-259,-13 1 0,-3-6 0,-8-2 0,9-9 0,14-5 0,9-5 0,12 0 0,3-3 0,8-4 0,5 2 0,11-2 0,3 6 0,5 3 0,2 2 0,1 2 0,16 4 0,-12 4 0,11 3 0,-1 11 0,-10-2 0,10 8 0,-8 7 0,-14-6-522,-2 9-1377,-17-8 764,-12 1 907,-7 1 859,-13 2 610,-8-2-355,2-8 1,-1 0-748,-21 7-139,17-9 0,0-3 0,-15 4 0,0-5 0,13-8 0,0-2 0,-7-2 0,-16-5 0,42-19 0,15-13 0,11-9 0,2 14 0,4 10 0</inkml:trace>
  <inkml:trace contextRef="#ctx0" brushRef="#br0" timeOffset="197">4097 1882 32767,'14'57'-1135,"1"1"1,-3-10 0,-4-4-740,-16 3 1807,-3-11-504,-2 1-1950,0 2 2619,-1 2 0,7-19 0,0-1 0</inkml:trace>
  <inkml:trace contextRef="#ctx0" brushRef="#br0" timeOffset="381">4161 1661 32767,'-45'-2'-2759,"15"7"1864,49 26 0,-8-15 0,1 1 1</inkml:trace>
  <inkml:trace contextRef="#ctx0" brushRef="#br0" timeOffset="1690">4569 1875 32767,'0'-4'-1014,"0"2"986,0 2 1070,-25 66-1042,13-13 0,-2-7 0,-1 1 0,6 13 0,3-19-340,0-1 655,-1 13-290,1-17-537,-1 7 113,5-22 198,-1-2-20,2-10 219,1-1 21,2-10 1297,2-4-1316,6-6 0,2-8 0,4-4 0,3-5 0,2-3 0,2-4 0,1-1 0,6-4 0,0-2 0,3-1 0,1 1 0,-2 4 0,-10 20 0,3-1 0,-4 15 0,-5 5 0,12 12 0,-11 1 0,7 9 0,-8-1 0,1 2-417,8 15-2413,-5-8 152,9 11 312,-7-12 788,5-1 619,3-2 363,6-3 639,4-4 374,4-3-47,-11-10 0,0-1 1129,17 1-655,-17-5 1,0-3 1042,8-6 271,13-14 170,-16-1-1665,6-8-663,-20 4 0,-3-2 0,-4-2 0,0-15 0,-2-4 0,-2 1 0,-6 5 0,-4 19 0,-1 3 0,-2 6-869,-4 6-690,-3 5 901,-5 2 1076,-5 7 847,-5 3 138,-3 7-1403,-5 5 0,-1 5 0,-3 2 0,2 2 0,0 2 0,4 0 0,3 1 0,5-1 0,6-1 0,4 10 0,6-11 0,7 6 0,7-14 0,18-1-923,-2-7 37,14-3 584,9-10 748,-10-5 178,-7-3 1,0-2-209,5-8-416,-9 1 0,-1-2 0,2-6 0,4-9 0,-14 9 0,-4 1 0,-3 2 0,-3 2 0,-3 3 0,-2 4 0,-2 3 0,-2 5 0,-3 3 0,-2 2 0,-5 5 0,-14 12 0,3 1 0,-9 10 0,8-3 0,1 1 0,2 2 0,5 0 0,3 1 0,4 0 0,4 0 0,3 1 0,4-3 0,3-1 0,8-4 0,5-2 0,24 0 0,-8-7-2075,17 0 2346,-14-9 458,0-1 346,-3-4-1075,-1-2 0,-5-4 0,-1-4 0,-4-3 0,3-13 0,-10 3 0,1-11 0,-11 8 0,-3-2 0,-3 1 0,-1 0 0,-1 1 0,0 3 0,0 1 0,0 1-445,0 3 196,1 1 243,2 2 335,8-1 42,10 2-371,4 2 0,6 5 0,-4 5 0,2 3 0,1 2 0,-1 3 0,-1 4 0,-2 4 0,-1 3 0,-3 4 0,-2 2 0,-3 3 0,-3 2-1866,-3 16 3731,-4-10-3093,-3 11 469,-4-13 243,0-2 251,0 0 223,3-4 103,1 0 45,6-5-463,4-3 314,4-4 257,6-4 265,5-4 260,4-3 202,3-6-270,20-12-671,-27 3 0,0-4 0,7-7 0,-1-1 0,-8 4 0,-2-2 0,-3 0 0,-3 0 0,6-9 0,-5 1 0,-3 2 0,-3 2 0,-5 4 0,-4 3 0,-2 4 0,-4 1 0,-1 6 0,-3 3-334,0 5-2533,-1 3 4085,-1 2 481,-2 4-1415,0 4-284,-4 14 0,4 7 0,3 12 0,9-6 0,8-5 0,6-11-327,21 5-1154,-2-9 785,16 1 589,-8-13 812,0-2 410,-1-5-324,13-11-791,-16-1 0,8-11 0,-19 0 0,-3-4 0,-3-4 0,-3-4 0,-4-1 0,-1-2 0,3-10 0,-3 4 0,-3 1 0,-4 10 0,-1-3 0,-6 21-83,-1 6-809,-3 5-337,-1 2 1180,-5 6 1543,-2 5-735,-4 8-759,-3 9 0,3 2 0,0 3 0,-12 21 0,9-13 0,0 0 0,4-6 0,0-1 0,-1 3 0,0 1 0,-2 4 0,1 0 0,0 2 0,-1 4 0,0 2 0,0 6 0,2-2 0,2-9 0,1-2 0,0 3-643,-3 14 0,-1 3 0,2 0-2634,2 2 0,2 0 0,1-3 2152,-1 3 1,1-4 0,0 6 0,2-10 0,3-22 0</inkml:trace>
  <inkml:trace contextRef="#ctx0" brushRef="#br0" timeOffset="2205">8562 1450 31579,'10'-51'-133,"-1"-1"0,0 1 0,-3 21 364,-5 33-1367,-2 8 1077,-1 13 184,-2 11 51,-4 12-450,-2 14 114,1-1 0,-2 4-1017,2-9 1,0 2 1242,1-4 1,-1 3 0,1-1 48,0-10 1,1-1 0,0 0-448,-1 3 0,0 0 1,0 1 317,0-1 0,-1 0 0,-1 6-20,-1-1 1,-2 6 0,-2 4 0,1-3 0,1-4-403,1-7 0,2-5 1,-1 1-1,-2 7-27,-1 1 1,-2 7-1,-2 4 1,0 2 0,1-1-1,0-5 1,2-7 354,0 1 0,1-6 0,1-2 0,0 1 1,-4 9-1,0 3 0,1-4 0,2-8 1,4-8-1,-1-1 0</inkml:trace>
  <inkml:trace contextRef="#ctx0" brushRef="#br0" timeOffset="3309">9006 1922 31913,'54'2'452,"-15"11"-1279,-45 17 0,-11 7 1493,-1 19-874,5-19 1,0 0 87,-5 18-1853,6-16 0,1 0 1866,-4 18-29,6-21 0,1-1 775,0 6-306,2 6-802,3-10 148,1-2 603,2-16-329,0-14 3331,0-10-3419,-2-18-1105,2-19 1135,-1-6 0,3-12 62,2 9 61,3-4 27,1 12 0,1 0 51,-2 9 0,1 1 4,2-10 1,1 0 30,0 4 1,-1 1-179,0 2 0,0 0 291,1-3 0,-1 0 171,9-18-37,-8 25-2,11 11 428,23 24 39,-8 0-742,-4 9 1,1 4-102,10 20 0,-2 4 0,-17-10 0,-4 2 0,1 10-365,2 14-953,-15 4 427,-5-16 474,-5-8 0,-1-2 220,-3-1 697,-7 10 94,4-27 558,-1-1 207,3-12-1359,0-1 0,0-6 0,1-2 0,-1-6 0,2-5-504,1-4-425,2-3 14,1-2-630,4 0 277,3-1 1281,4 2 821,11-5 740,5 6 97,1 2-602,0 10-1069,-10 9 0,-1 2 0,1 2 0,-1 3 0,3 4 0,-1 4 0,12 11 0,-7-3 0,14 21 0,-16-14-484,4 10-1082,-10-9 81,-1 0 291,0-1 33,0-1 35,0-2 36,-1-2 33,1-3-826,5 0 1162,-3-9 233,6 0-1519,7-10 2078,-4-5 580,11-5 410,7-13 1050,-9 1 870,10-10 123,-1-5-4138,-11 7 2818,8-8 258,-9 1-1939,-8 9 307,1-5 383,-10 6-902,-7 8-219,-2-3-88,-6 12-452,-5 2-180,-3 4 999,-19 5 3052,1 5-3003,-14 5 0,6 4 0,-1 4 0,0 1 0,1 3 0,3 3 0,1 0 0,4 3 0,4-1 0,4 2 0,5 10 0,7-12 0,4 7 0,14-11 0,2-8-1252,33 1 373,-19-13 1285,18-5-320,-21-8 745,0-4-23,-1-5-808,-1-2 0,7-13 0,-9 6 0,2-8 0,-7 5 0,-6 9 0,-1-3 0,-4 10 0,-4 5 0,-2 4 0,-3 8 0,-5 4 0,-2 6 0,-3 5 0,-1 3 0,1 4 0,-3 16 0,8 5 0,0 2 0,10-5 0,4-14-382,5-2-1547,4-2-209,4-1-180,2-4-659,3-2-6854,-1-6 9068,-3-3 1,-9-5-1,-4-2 1</inkml:trace>
  <inkml:trace contextRef="#ctx0" brushRef="#br0" timeOffset="5080">10991 2053 32767,'-44'-22'-87,"0"-1"0,2 3 0,6 10 53,7 33 329,-1 4-295,2 5 0,1 4 0,11-8 0,0 2 0,-5 17 0,9-17 0,2 1 0,3 28 0,15-3 0,4-1-1597,15-11-66,2-20 522,5-4 367,5-4-2813,21-4 3096,-14-6 194,-8-7 1,0-3 907,3-6-430,11-10 118,-17-3-566,-2-5-429,0-6-1681,-3-4 839,-2-7-389,-1-5 80,-2-6 1082,-13 26 0,-1-1 1176,4-16 1,-1 0-216,-4 10 0,-1-1 226,3-10 0,-1 0 255,-6 16 1,0 1 696,4-29 60,-3 6-1587,0 4 1222,0 8 645,1-7 857,-1 18-1658,1-4-291,-4 22-521,-1 4 481,-2 7-900,0 3 3496,0 5-3371,0 6 159,0 8 142,0 9 37,0 30-3382,-1-7 3251,-1-15 0,0 1 253,-3 23-372,1-29 1,-1 0 240,0 1 1,0 0-344,-1 0 1,0 1 345,-1-1 1,0 0 5,0 0 0,0 0-9,1-2 0,-1 1 109,-5 28-39,2-4-114,2-5-74,2-7-67,2-7-58,2-7-184,0-7-18,0-6-114,2-6 2817,-1-5-2693,1-3 512,2-4 277,2-6-367,3-4 180,6-8 15,15-20-42,-8 15 1,2-1-904,0-1 1,1 1 901,1 0 0,0 1 384,10-8-1042,12-4 532,-3 9 25,-1 4 32,-10 13-101,-13 8-184,-1 5-175,-1 2-133,0 4-9,0 3-143,0 3-176,-1 1-83,-1 1-11,-1 1 105,-1-1 167,2 0 2934,0-3-2643,15 2 457,-1-8 18,5-1 99,-7-12 252,-7-4 144,9-16-135,10-24-170,-8 7-229,-13 15 1,-1 1 44,0 0-118,-3 3 9,-2 5-183,-4 5-143,-3 3 338,-3 4-53,-2 3 67,0 2-252,-2 4 386,-2 3-286,-2 6 0,-6 14 0,3-4-1962,-4 14 2056,6-8-1206,1 2 1164,3 1-916,2 0-43,3 0-76,3-2-63,5-1-795,11 7 243,-5-11-332,7 4-1224,-8-14 3132,0-4 1,-8-5 0,0-2-1</inkml:trace>
  <inkml:trace contextRef="#ctx0" brushRef="#br0" timeOffset="5238">12327 1722 32767,'-38'49'-5390,"11"-2"-3830,43-16 8604,-2-3 0,-7-13 1,-3-7-1</inkml:trace>
  <inkml:trace contextRef="#ctx0" brushRef="#br0" timeOffset="5587">12558 2077 32045,'3'-5'722,"-2"1"-722,-1 4 0,18 11-10,-16 7-1385,13 12 1137,-21 21-173,2-11-571,-2 13 555,3-16-443,-1-1-483,1 8 876,1-15 702,0 2 88,1-17-379,1-7 32,0-3-80,0-4 4152,2-6-3919,6-14 107,1-2 6,7-13 90,1 3 29,2-4-197,4-2 164,-5 11 1,0 0-1552,12-13 1676,10-6-87,-14 21 47,-1 7-92,-3 4-291,-2 6 0,0 4 0,-1 2 0,10 7 0,-6 2 0,9 6 0,-10 2 0,1 2-2511,-2 2 1576,-2 3-84,-1 1-157,-2 2 0,-3 1-255,-2 0-411,-1 0-425,-1 0-7564,4 6 8690,-5-12 1,1-2 0,-7-14 0</inkml:trace>
  <inkml:trace contextRef="#ctx0" brushRef="#br0" timeOffset="5898">13366 2283 31459,'21'-40'154,"-1"1"1,-1 2-1,-6 9-530,-11 23 47,-1 0 425,-1 5-567,1 10 232,2-3-283,6 15-498,1-9 630,4 5 20,1-7 281,8 0 239,2-5 340,1-2 174,0-14-2640,-13 0 2861,2-18-536,-10-10-193,-1 6-168,-5-4-252,-2 20-93,-3-1-239,0 7-218,0 0 263,1 7 584,0 2 3759,-1 1-3096,-3 5 444,-9 11-380,2 2-750,-9 13-2132,6-2 2561,1 6-406,2 1-513,4 4-326,4 20-94,11-28 1,6 1-913,5 7 0,7 1 1728,14 0 1,3-3 0,7 4-1,3-8 1</inkml:trace>
  <inkml:trace contextRef="#ctx0" brushRef="#br0" timeOffset="7071">14962 2733 32767,'-5'4'0,"2"0"-85,3-4-255,19-63-5151,-6 31 5337,1-8 0,2-4 85,0 11 1,-1 3 476,12-24-817,-9 16 1,-1-1 172,-3 6 0,0 0-522,0-4 1,0-1 672,0 0 0,1-6 97,-2 3 1,0-6 0,1-2 0,-1 3-527,0-8 1,0 1 0,0-2 492,-2 6 1,1-1-1,0 0 1,-2 3 26,-2 1 0,-2 3 0,-1 4-80,-1 2 1,-3 4-212,-3-24 138,-4 14-114,-6 9-15,-3 11 1547,0 8-1465,2 6 2269,1 5-2147,3 2 2258,1 7-2054,-2 14-1,1 24-86,3-6 0,1 3-61,1-2 1,1 2 18,0 7 1,1 2-32,1-8 1,0-1-22,1 6 0,0-1-26,-1 3 0,1 0-39,0-1 1,0 3 71,1-7 1,0 3-1,0-2-870,0 6 1,0-1 859,1 14 1,0-3-33,0-20 0,0-3-39,-1-2 0,2 0-316,1 6 1,2 0-161,2-7 1,1-2-308,4 0 0,3-3-243,10 1-169,6-24 18,-6-16 59,4-9 212,2-10 414,2-8 400,1-7-665,1-7 1127,-19 24 1,1 0 95,0-2 1,-1 0 74,1 2 0,-1-1 548,15-23 516,-5 6-261,-6 8 2329,-7 1-2849,-10 14-180,-8 1 76,-6 14-255,-8 2 1775,-3 3-1474,-2 0-23,-1 2 833,3 1-785,-4 4-77,10 1 124,-2 3-140,11 0-535,2 1-161,2 2-142,1 1-65,5 0-191,4 1-70,7-1 83,5 1 135,22 0 293,-7-5 169,13-1 134,0-12 178,-14-3-483,7-7 754,-18-1-224,-3-4 209,3-22-392,-12 13-3062,2-17 3008,-12 21-282,-7-7-319,-1 9-44,-11-9 43,3 15-3,-6 1 865,3 8-359,0 3 296,-2 2 378,-9 7 861,7 2 243,-6 7-1071,11 2-821,2 2 0,3 5 0,2 16 0,5-6 0,4 14 0,6-11-1630,7 2-785,18 15 791,-2-12 692,-8-15 0,1-2-178,14 6 375,2-4 201,1-3 211,0-6 878,0-5-234,-3-7 365,-1-3-790,21-23 1276,-21 4-167,13-20-237,-26 8-347,-4-4-241,0-4-81,-3-2-178,0-1-25,0 2 2535,-1 3-2181,2-4-240,-5 13 678,0-2-24,-8 18-707,-1 3-110,-1 6-188,0 1 755,-2 7 335,1 2-1084,-2 9 145,3 1 24,-1 4-31,2 2 23,1 3 82,4 1-876,2 0 518,2 0 3,3-2 34,1-1 65,3-2 214,1-3 145,1-4 187,-1-4 232,6-5 328,-7-4 210,3-7 223,-7-5-187,-1-7-1004,-2-4 0,-2-6 0,1-19 0,-3 8 0,0-16-317,-2 18-514,1 0 5,0 4 351,1 4 155,-1 5 198,0 4 228,0 4 134,-2 5 76,0 3 22,1 4 1160,5 8-1881,2 0-266,6 7-543,-1 1-4902,10 12-3737,-8-8 9111,6 5 1,-16-17-1,-4-2 0</inkml:trace>
  <inkml:trace contextRef="#ctx0" brushRef="#br0" timeOffset="7365">16943 2242 30513,'5'6'653,"0"-2"-1131,-5-4 2557,0 0-2079,10 0 0,-1-4 0,12-2 0,-1-5 0,5-3 0,0-2 0,12-15 0,-10 4 0,5-12 0,-14 6 0,-2-1 0,-5-2 0,-3 2-451,-3 3-730,-3 4 413,-4 5 1267,-4 6-1434,-5 5 665,-20 5 664,3 5 292,-13 7 641,10 5-628,1 5-699,-6 14 0,11-4 0,-4 11 0,13-9 0,3 3 0,3 1 0,4 1 0,3 1 0,6 1 0,7 0 0,7 0-993,9 0-228,8-2 94,8-1-1152,7-5 498,3-2 1820,-20-12 0,-2-3 1,3 2-1,-2-2 1</inkml:trace>
  <inkml:trace contextRef="#ctx0" brushRef="#br0" timeOffset="8017">17594 2507 30475,'-6'5'2292,"1"-2"-2292,5-3 0,0 0 0,-27 27 0,32-40 0,-20 22 0,40-46 0,-3 3 0,2-5 0,1-5 0,-6 8 0,0-4 0,3-8 0,-1-1 0,1-2 0,-1-1 0,1-3 0,-1 1 0,-6 10 0,0 2 0,2-4 0,-1 1 0,0-1 0,-1 0 0,1 0 0,-1 0-15,-2 2 0,0 1-180,-2 2 0,-1 1-3,-2 3 0,-1 1-83,-2 4 1,-1 0-8,-1-2 0,-2 1-286,-4-13-62,-3 5-71,-5 27 8,1 17 1043,-3 13-459,-1 9-17,-3 11-890,3 2 1,1 4 1075,1-7 0,1 3 30,-3 16 0,1 2 0,4-10 1,1 0-16,1 3 0,1 1-118,1 1 0,1-1-63,1 1 0,2-1 91,0-1 1,2-1-31,2-2 0,2 0-140,1-2 0,3-1-83,2-2 1,3-1-146,1-3 0,3 0-883,11 10 1,4-1-336,-8-14 1,2-1 1626,13 13 0,-2-6 0,-7-10 0,-1-3 1</inkml:trace>
  <inkml:trace contextRef="#ctx0" brushRef="#br0" timeOffset="9566">18955 2875 27444,'25'-41'72,"-1"0"0,0-1-1,0 3 1,-1 0 0,-1 4-39,1 2 0,-1 2-273,2-4 0,0-2 268,2-2 1,0-1-975,0-4 1,0 0 938,1-3 1,-1 0-3,0-1 1,0-5-239,-6 6 1,1-5 0,0-2-1,-2 5 182,-3 6 0,-1 4 0,0-4-222,1-4 0,1-5 0,-1 1 0,-3 8 135,-3-2 0,-3 5-372,-1 3 1,-2 2 71,1-26 266,-6 13-263,-4 11 1284,-5 8-1258,2 13-11,-2 6 1833,4 10-1201,0 7-4,-4 7 2570,-2 11-2601,-4 9 1706,-3 12-1755,2-3 0,-1 2-8,4-7 0,0 2-914,-7 14 1,1 2 723,5-14 0,-1 3 24,-1 7 0,-1 6 0,2-5 0,0-1 0,1-1 34,0 0 0,0 4 0,2-7-23,6-11 0,2-4-13,1-1 0,2-1-134,0 27-27,9-7-30,7-8-121,8-6 114,6-8 65,8-6-41,26-9 168,-11-8 95,-16-7 1,1-3 106,17-9-319,2-9 475,2-6-156,-29 12 1,0-3-35,12-12 1,0-2-28,-10 6 0,0-2-303,8-9 1,-2-1 242,-11 9 1,-3 1-25,-1 2 0,-1-1-452,16-23 423,-7 8 380,-6 0-107,-13 17-50,-10 2 792,-27 17-683,-2 6 104,-15 5 2055,-6 13-1897,-1 9-296,1 3 26,9 4-20,17-6-18,1 3-311,-3 15-134,4 3-99,4 0-756,8-6 577,9-17-47,11 3-45,0-11 242,9 1 144,0-14-2361,5-2 2678,3-7 165,20-13-335,6-15 419,-1-3-359,-5-5 388,-19 10-153,-3-1-149,6-10-126,-10 13 2386,4-5-2503,-13 17 77,-3 6-1144,-3 3 1462,-4 4 481,-1 2-380,-1 2-463,0 4 15,-2 2 284,-1 7-80,-4 3 102,-1 5-345,-7 25 94,6-15 3099,-3 20-3237,11-12-159,4-10-431,3 6-76,6-14-169,3-4-7,4-5 94,3-4 132,1-4 156,3-4 396,1-5-3122,0-4 3607,0-5 66,0-5-14,0-4-49,-1-4-63,-1-3-2303,-1-3 2229,-2-1-33,0 0-4,-1 1 328,4-9 331,-4 6 258,-3 1 1877,-9 15-2359,-7 11-153,-3 8-243,-6 10 3866,-1 1-3384,-4 9-322,1-1-221,0 3-62,0 2 23,2 2 67,1 0 107,2 1-521,1 9-90,3 2-13,2-3-75,3-5 34,3-14-101,3-2 298,-1-7 193,2 0 281,-2-9 711,9-10-183,-2-1-3577,7-10 3444,-3 1-676,1-2 605,2-1-170,1 0-204,0 1-624,1 2 270,-1 2 260,-1 3 56,-1 4 3059,-3 3-2931,-2 4 87,-2 2 31,4 3-359,6 10 0,-2 6 0,-1 5-302,-7 1-775,-5-4-867,7 7-570,6 0 708,2 0-112,6-6 71,-3-9-2,3-3-1036,21-2 2778,-10-4-806,14-3 2153,-17-3 347,-2-4 12,-3-3 281,-4-1-249,-4-2-286,-2-3 796,5-12-1294,-9 6-201,4-10-193,-12 11 614,-1-13-1194,-8 17 1478,-5-7-1825,-9 21 237,-6 5 427,-6 1 261,-6 5 111,-6 3 154,-3 5-422,-19 12-294,16-4 0,-10 9 0,24-7-17,7 0-248,6-1-307,6-1-199,6-2-270,7-2-283,5-2 270,7-2 506,6-3 342,5-2 446,3-5 73,2 0 198,0-5 354,-1-3 3004,-4-5-3869,13-17 0,-18 9 0,8-13 0,-21 16 0,-1 2 0,-2 2 0,-2 3 0,-1 2 0,-2 3 0,0 2 0,-1 0 0,0 9-170,0 2-172,0 9 0,0 20-223,-2-2 297,-1 18-1394,-3-7 1380,-3 4 259,-4 6 34,5-26 1,0 0 57,-2 3 1,-1 0-888,-1 3 1,-1 1 921,-1 3 0,-1 0-30,-1 2 1,-2 3-900,0-2 0,-1 3 1,0-2 705,-3 7 0,-2-1 28,5-7 0,-2 2 0,1-4-250,-2-1 1,1-4 230,1-3 0,-1-2 11,-15 16 90,7-17 777,8-25-705,18-39-384,8-11 220,5 8 0,2-2-100,2 4 1,2 0-28,0-4 0,2-1 426,2-2 0,2-1-457,0-1 1,4-2 14,0 2 0,4-3 1,-2 3-546,7-7 0,0 0 575,-4 8 1,3-1 0,-2 4-319,4-1 1,0 5-412,-1 2 1,1 1-1729,-2 3 0,1 2-1935,-5 4 0,-1 2 4606,18-13 1,-22 17-1,-12 8 1</inkml:trace>
  <inkml:trace contextRef="#ctx0" brushRef="#br0" timeOffset="9931">22120 1878 27599,'-38'48'-252,"0"1"0,12-11 0,0 1 0,8-7-405,6 2 117,-1 19 162,11-25 1979,5-2-2008,3-2 107,13 6-337,0-10 511,10 2 170,-4-13 284,2-3 143,3-3 191,1-3 153,2-3-23,0-4 18,-2-6-211,0-2-78,8-16-376,-11 5-2152,3-13 1832,-15 9-148,-4-4 716,-2 1-914,-2-11 28,-5 4-35,-5-1 12,-2 16-55,-4 10 3344,4 9-2785,-1 3 486,2 2 287,0 0 65,-4 8-280,3 1 581,-4 8-1174,4 0-742,1 2-714,2 3-1304,3 1 2559,12 14 1,-9-20 0,8 7 0</inkml:trace>
  <inkml:trace contextRef="#ctx0" brushRef="#br0" timeOffset="10307">22878 2162 32329,'40'-44'-230,"-1"0"1,-2 3 0,-9 7-149,-18 15-107,-4 2 1776,-3 2-1771,-6 4-267,-6 3 741,-9 3-266,-7 3 695,-8 3 200,-24 12 306,10 1-815,16-3 0,1 3-114,-11 10 0,3 3 0,5 3 0,-3 16 0,23-17 0,4 2 0,4 28 0,14-8-643,20-22-155,0-15-2093,3-3 2847,3-4-312,2-4 992,0-2 636,-1-6 159,11-11-1831,-13-1 1141,8-9-468,-18 3 506,-3-3-779,3-14-522,-8 10 732,7-17-1137,-13 23 390,2-4-123,-8 15 3096,-2 3-2816,0 4 572,-5 2-371,-2 2 546,-3 2-367,-3 0 0,-3 4 0,-18 15 0,8 6 0,-5 7 0,16-3 0,10-5 0,1 0 0,5 1-408,3 1-1697,6 0 171,5 0-1230,9-5 1,6 0 2525,5-4 0,1-1 1,-7 0-1,-1-1 1,22 0-1</inkml:trace>
  <inkml:trace contextRef="#ctx0" brushRef="#br0" timeOffset="11131">23617 2320 19661,'5'-6'6359,"-2"1"-5808,11-25 1,2-6-255,-4 9-1530,6-13 1,-1 1 1614,-9 18 1173,-2-3-1456,-2 8 57,-5 0-366,-4 10 221,-5 2 231,-5 3 79,-6 4 109,-23 10-53,6 1 20,-17 10-6,15-1-73,2 2 218,2 1 1194,7 2-1923,4 9-179,16-1-65,9-3-56,14-8 122,6-14-73,2-3 174,15-4 94,-8-4 419,8-5 147,-12-3 641,-1-3-502,-2-1-100,-2-2-246,-2 0-92,-2-1-160,-2 0-36,-2 1-92,-1 2 59,-2 1 32,-1 2 7,-2 3 56,-2 2 60,-2 3 188,0 5-438,-1 4-107,1 7-14,-2 5 29,1 7 10,-7 27-41,-3-6-12,1-13 0,-1 1 100,-2-6 1,-1 0-490,-1 4 1,-1 1 783,-2 1 1,-1 2-15,0 1 0,0 1-24,-1 2 0,0 0-1410,1 0 1,-1 2 1302,1-3 1,1 3 0,0-2 24,-3 5 0,2 1-369,-5 12 1,1-2 399,9-23 1,2-3 207,-7 22-139,5-12 888,4-23-915,4-27-36,1-15 1,6-23 17,3 11 1,3-2 6,-1 5 0,1-1 58,5-12 1,3-3-23,7-7 1,1 0-12,-5 12 1,1 0-1,7-12 0,3-1-2,2 9 0,-1 4 2,-8 11 0,0 2-5,7-4 0,1 1-31,-4 11 0,0 2-20,14-6-38,13-2-18,-17 15-2134,20-2 2157,-13 4 44,-8 4 1,0 0-528,4 0 566,10-2 24,-19 3-7,-4-1 6,-3 1 23,-4-1 1764,0-2-1759,-9 3 45,-1-1-45,-8 5 744,-2 1-733,-7 3 51,-6 5-28,-3-1 2961,-11 6-2922,2-3-61,-1 0-23,4-1-23,11-4 18,3 0 1400,3-2-1412,2 0 45,1-1 11,13-1-56,-1 0 6,12 0-6,-1 0-5,3 0 5,2 0 17,11-1-6,-1-4-10,-2 0 21,-1-7 96,-15-10-79,-4 2-5,-8-8-6,-11 9-11,-3-1 12,-4 0 4,-2 1 108,-17-7-52,2 11-16,-12-4-39,14 14-28,2 3 22,-4 14-22,9 0-11,-10 12-1,12 0 1,1 3-1819,2 4 1819,3 3-18,3 2-28,5 2 6,8 0-50,8 2-342,9-2 39,0-11 1,5-2-732,1 0 1,2-3-1432,0 1 1,1-3 2548,3-3 0,-5-4 0,-5-4 0,-2-3 0</inkml:trace>
  <inkml:trace contextRef="#ctx0" brushRef="#br0" timeOffset="28201">11157 3443 20828,'-9'-49'746,"0"-1"1,-1 1-1,-2-18 1,6 11-428,11 27-78,5 6-79,0 5-33,2 8 45,7 3-4331,-4 7 4241,6 6 966,1 18-882,3 20-89,-1 8-192,-12-20 0,-2 3 163,-4 13 1,-1 2-712,-2-8 1,0 1 674,-3 17 0,-2 1 14,-2-14 0,-1-1-17,-3 3 0,-2 1-6,-2 0 1,0 1-17,-2 1 0,-1-1-40,0 2 1,-1-1-713,0 0 0,-1 0 603,1-1 0,0-1-707,1-1 0,1-1 351,0-2 1,0 0-421,2-3 1,0 0-1008,2-1 1,0-1-2536,2-4 0,0-3 4478,-4 25 0,6-29 0,3-13 0</inkml:trace>
  <inkml:trace contextRef="#ctx0" brushRef="#br0" timeOffset="28771">11922 3085 23612,'-27'36'46,"1"0"1,0 2 0,2 0-1226,8 0 1,0 2 1187,1 3 0,-1 3 1,1 0-5,-3 7 1,1 3-8,3-10 1,0 5 0,1 1 0,1-5-13,-2 12 0,2-1-13,3-9 1,0 3 0,2-4-61,2 1 1,2 0-1610,5 14 0,3 0 1004,0-18 0,3 0-658,2 11 0,3-1 1350,2-15 0,-1-5 0,1 4 0,0-3 0</inkml:trace>
  <inkml:trace contextRef="#ctx0" brushRef="#br0" timeOffset="29220">10405 4416 20065,'-26'-38'207,"-1"-1"0,2 3 1,8 12 1339,16 23-1502,0 6 608,1 4-569,0 6 40,1 8-2786,1 5 2740,3 6 1,1 5 632,4 3-650,3 0 7,5 0-1116,6-4 1132,7-1-11,9-4-11,7-2 5,9-2-39,-26-15 0,0 0 8,3-1 1,0-1-1,1 0 1,1-2-3,0 0 0,1 0 5,0-2 0,2 0 62,16 0 0,2-1-199,-13-2 0,0-2 159,13 2 1,-1-3 16,-15-2 1,-3-2 2,1-1 1,0-1-10,0-2 1,-1-1-124,1-1 1,-1-2 117,-1-1 0,0-2 3,0 1 0,2-3 141,13-8 0,6-6 0,-6 3-144,-7 4 0,-1-1 64,7-3 0,3-3 0,-9 4-13,4-10-29,-8 4 6,-8 4 1,-8 3 270,-8 7-310,-8 3 2794,-4 6-2844,-5 2-40,-5 3-50,-3 2-101,-6 3-218,-3 4 184,-3 4-1002,-2 6-1654,0 2 2875,-2 5 0,11-12 0,2 1 0</inkml:trace>
  <inkml:trace contextRef="#ctx0" brushRef="#br0" timeOffset="31310">2281 7166 16073,'-4'-56'1463,"-1"0"1,1-7 0,2 6-697,2 1-1455,0 21 1,1 3 1270,1-5-79,1 4-299,-1 5 148,-1 6-73,0 6-79,-1 5 182,0 5-304,0 4-51,1 9 28,1 4 22,0 29-33,0-5-2109,-1 21 2092,-2-7 0,-1 5 52,-3 5-74,-2-3 0,-1 2-245,3-22 1,0 0 249,-2 20 0,-1-3-11,1-3 12,2-7-12,0-5 0,3-8 22,0-7 6,1-8 106,0-5 2935,1-5-2603,0-3-315,-1-9 559,-3-12-665,0-6-1,-1-11-682,1 1 672,0-5-12,1 6 0,2-4-380,-1-5 1,1-3 382,3-15 0,0-1-11,1 11 0,1 2 3,2 1 0,1 3 28,9-12 5,2 4-28,2 6 57,11-7-813,-5 18 773,8-3 1429,-8 20-1456,12 3 832,5 9-844,11 13 11,-11 8-16,-6 15 5,-13 1-14,-9-1 0,0 3 272,5 22-289,-5-3 1,-3 8-125,-6-13 0,-3 3 0,0-2-581,3 11 0,-2 1 394,-2-5 0,-1 3 1,0-5-525,-2-7 1,1-3-603,-1 7 1,-1-2-3449,-5-6 1,-2-6 419,-1 2 3805,-8-11 0,13-26 0,2 0 0</inkml:trace>
  <inkml:trace contextRef="#ctx0" brushRef="#br0" timeOffset="31478">2516 7412 15300,'-32'-45'1389,"0"-1"0,3 6 1,3 5-517,4 11-5800,0 5 5555,2 1 441,1 4-554,4 2 1274,0 0-1459,9 1-302,13-1-34,9 3-38,18-1-46,5 2 2087,9-2-2317,8 2-150,6 0 156,-29 5 1,0-1-105,1 1 1,1 0-110,0 0 1,0 1-152,-1-1 1,2 1-3452,22-3 1,2 0 4128,-21 0 0,0 0 0,6 0 0,-5 1 0,-11-1 0</inkml:trace>
  <inkml:trace contextRef="#ctx0" brushRef="#br0" timeOffset="31755">3365 6821 13536,'2'-7'6357,"-1"1"-4066,-1 6-1473,0 0 257,-2-67-521,-8 46-464,6-16 0,-3 5 78,-13 27 123,-11 10-156,4 1-12,-10 7 39,0 11-94,5 6-46,2 3-11,12 1-5,15 0 16,19 3-16,3 0-309,17-3 298,-1-10 5,7-2 0,-8-6 0,2 1 0,2 0 0,1 0 0,6 5 0,0 0-6,-13-5 1,-3 0 5,12 13-6,-29-8 12,-13 9-3351,-20 4 3250,-4-1-141,-1-13 1,-3-3-544,-7 3 129,-15 3-224,17-11-1803,-15-4 530,14-4-1885,-9-7-5799,19-3 9715,5-4 1,10 4 0,5 2 0</inkml:trace>
  <inkml:trace contextRef="#ctx0" brushRef="#br0" timeOffset="31885">3149 6911 13709,'0'-6'4694,"0"2"-588,0 4-3272,30-11-705,-22 22-50,21 0-29,-34 28-61,-3 5-1994,-5 14 0,-2 4 1296,7-24 0,-1 0 1,-3 16-1,1-5 1,5-19-1</inkml:trace>
  <inkml:trace contextRef="#ctx0" brushRef="#br0" timeOffset="32226">4028 6686 19787,'2'-7'3920,"-1"2"-3460,-1 5 901,0 0-1238,-67-30-39,41 29-25,-16-8 0,2 5-31,24 23 22,-2 18-16,13-13-23,1 11 6,8-10 5,3 1 6,7 0-11,5 0 11,21 12-1235,-13-18 1,1 1 1211,0-2 1,2 2-322,21 14 1,-1-1 309,-7-1 6,-6-5 0,-6 0 0,-20-5 0,-8 11-45,-19 3-44,-17 9 38,-5-13-66,-5-5-382,-3-12 28,12-8-273,-9 0-2516,9-20-6571,6-11 8894,4-1 1,11 2-1,11 15 1</inkml:trace>
  <inkml:trace contextRef="#ctx0" brushRef="#br0" timeOffset="32384">3916 6749 16572,'1'-5'4547,"0"1"-575,-1 4-3911,5 48-22,-9-14-2878,3 3 1,-1 3 2726,-13 14-257,-2 4-611,0 1-1983,-1 2 2963,9-26 0,1-3 0,-2 4 0,2-3 0</inkml:trace>
  <inkml:trace contextRef="#ctx0" brushRef="#br0" timeOffset="33275">4513 6893 24090,'-18'37'0,"0"1"0,2-4 0,7-5 690,17-9-696,3-3 12,3-3 250,1-3-245,1-5 151,6-2-146,-6-5 393,6-5-369,-9-4 10,1-4 23,-3-3-28,0-3 50,2-15-56,-5 6 0,1-13 112,1-20-50,-3 23 22,2-21 225,-6 26-186,-2 12-16,-5-1-62,-2 15 28,-18 4-79,3 7 1,-14 8-6,5 5-3,3 9 0,0 3-14,-7 9-287,8-6 0,3 4 278,9-4 1,3 0-1056,-4 20 1047,7-18 0,1 0-5,3 13-11,7-3-23,6-5-17,8-5-38,7-3-74,7-6-78,5-4-149,-5-10 1,2-2-109,18 3 223,-16-7 0,1 0-341,13-4-34,0-5 34,-3-2 89,-3-6 179,-1-4 180,-4-3 117,-4-3 73,-4-5 40,-5-2 50,-2-2 50,-5-3-2770,-2-1 2933,-4-1 576,1-9-419,-6 14 56,-1-5-23,-5 20 292,-2 3-404,-1 4 657,0 3-814,-1 3 3282,1 3-3444,0 0 22,1 1-95,0 5 6,1 1-1,-1 7-276,1 4 260,0 3 11,0 6 0,0 2 6,0 4 5,0 2-17,-1-1-5,-1 17-6,1-14-5,-2 11 11,1-16-40,-1 3 40,1-13 11,0 0 28,2-16 34,0-3 5,0-2-17,0-4-11,0-3-16,1-7-1,0-2 1,2-6 5,0-2-17,3-3 282,1-1-203,15-28-51,-6 22-976,10-17 982,-10 29-23,0 4-255,-1 4 244,1 3-22,-2 3 22,1 2-22,1 4 5,0 1 12,2 3-17,1 3 0,1 5-12,7 13 6,0 9-5,-2 1-402,-7 3 385,-11-11 33,-2 1-10,-3-2 895,-2-2-885,0-3 258,0-6-179,0-3 34,0-5 16,1-3 446,1-6-502,2-3-39,2-7-5,4-5 16,2-6-496,6-4 518,3-2 12,4-3 28,5 4 0,2 0-40,11-6-736,-9 8 0,0 3 697,4 5 6,-2 4-675,-1 6 653,-3 4-6,-1 3-11,-2 6 16,-1 3-33,0 7-28,-3 6-476,5 21-162,-10-4-672,2 18-2405,-15-11 3771,-2 8 0,-4-23 0,-1-3 0</inkml:trace>
  <inkml:trace contextRef="#ctx0" brushRef="#br0" timeOffset="33837">13089 3842 21953,'-9'-40'63,"1"0"1,0 3-1,2 11 1864,5 22-1911,1 2 757,0 13-665,1 3 0,4 31-70,-1-4-1331,3 21 1314,-4-5-19,-1-25 0,-2 0-11,1 2 0,0 1 5,-1 1 0,0 0-97,-1 1 0,0-1-58,1 0 0,-1 0-98,0-2 1,-1 1-626,1 10 1,0-1-514,0 16 440,0-25 1,1-2-2301,0 0 3582,0-5 0,0-15 1,0-2-1</inkml:trace>
  <inkml:trace contextRef="#ctx0" brushRef="#br0" timeOffset="34117">12825 4177 15651,'-39'-40'280,"-1"0"1,2 3 0,11 10 2387,23 21-2591,2 3 1378,2 2-1408,4 0 910,7 1-876,7 1 102,30 5-46,-4-1 1396,-12 0 1,4 1-1407,6 0 0,1-1-1518,-10 0 0,1-1 1431,10 1 0,1 0-12,14 2-6,-3-3 2,-5-1-218,-3-1 228,-3-2 44,-5 0-462,-2-2 446,-5-2 390,5-2-384,-13 1-12,1 0 2717,-16 3-2756,-3 0 338,-3 2-349,-3 0 30,0 0-3923,-7 6 3887,2-1 0,-2 3 0,3-5 0</inkml:trace>
  <inkml:trace contextRef="#ctx0" brushRef="#br0" timeOffset="35289">14458 4094 12953,'1'-4'5668,"0"1"-386,-1 3-4884,15-62-2350,-9 43 2061,2-16 1,1 5 35,-7 27-66,0 1 678,-1 2-707,1 5 379,0 3-356,1 6-6,0 6-16,1 6 0,-3 4-7,0 4 7,-4 5-9,-6 2 0,-2 3-3038,-5 12 3004,1-11 1,0-1 8,-5 3 739,1-3-716,-7 8-18,8-18 17,-4 3 6,11-21 45,0-4 44,3-5 12,0-3-18,3-4-21,1-4-6,0-13-51,2-2-28,0-13 12,2 2 11,7-29 2439,0 9-2470,0 14 0,0-1 9,6-21 16,3-4-31,-9 31 1,1-1 5,0 1 0,0-2 14,3-9 0,-1 0 11,6-16-20,-7 22 1,1 3 19,2-3-50,0 6 28,1 7 78,8 2-56,-4 9-27,9 2-3100,-4 8 3093,2 3-2075,30 20 2070,-19-2-235,-6-2 1,-2 2 239,2 12-1221,-1 6 1216,-3 5-6,-11-8 1,-2 3-7,4 20 9,-8-19 1,-3 2 341,-6 9 1,-3-1-351,-4 11 22,1-15 0,-2-2-17,-5-8 12,-2-7 0,2-4 769,0-6-747,2-5 2030,1-7-2008,3-7 2917,3-8-2927,3-22-24,5 3 1,4-18-1394,8 7 1388,3-7 6,5-3 17,3-4-4,-6 16 1,1 0-1233,-5 10 1,1 0 1223,3-7 1,1 1 27,6-6-252,-3 5 213,0 5 22,-3 6-10,-1 4-6,0 5 22,7 1-28,-6 7-11,6 2 1763,-7 8-1780,16 24 34,-15-3-34,11 25 6,-20-8-23,-4 6-55,-4 6 133,-2 3-305,-5-13 1,-1 1 47,0-10 1,0 0-260,-2 10 1,-2 0-260,0-4 0,1-1-361,2-4 0,1 0 335,-1-1 1,1-3-1484,5 15-1793,7-27-4099,2-6 8132,1-5 0,-4-5 0,-3-2 0</inkml:trace>
  <inkml:trace contextRef="#ctx0" brushRef="#br0" timeOffset="36022">15706 4112 17624,'0'-8'4251,"1"2"-3287,-1 6-180,0 0-134,6-65-2715,-5 43 2322,3-15 1,-1 2-222,-3 23 344,1 2 562,-1 4-774,0 2-73,0 2-67,0 1 11,0 7-22,0 3 0,-1 9 0,0 4-1,-2 5-1754,-1 6 1760,-1 5-16,-2 4 692,0 2-701,0-11 1,0 3 10,-1-1 1,1 2-196,-3 8 0,0-1 181,3-11 0,0-3 18,-4 22-12,6-26 3169,0-5-3158,2-6 0,0-4 45,2-5 62,0-2 231,1-3-176,5-21 436,0 4-587,5-20-5,1 6-877,3-5 865,3-3 18,1-2-1,4 0 23,2 2-17,0 1 56,13-9-62,-10 14 34,18-13-50,-20 25-6,7-1 0,-11 12-6,0 3 17,0 4-16,0 2-1,0 5-95,8 11-100,-4 15-264,2 17-319,-14-10 0,-3 1 313,5 17-140,-8-22 1,1-1-1032,3 1-2754,12 10-1048,-3-17 3764,11 3-920,-5-21 2269,1-4 379,0-8 478,-1-5-981,-2-7 1950,-2-4 3713,5-17-2420,-6-6-1723,-1-2 172,-10 4-470,-4 13-35,-3 3-160,0 3-79,-2 3-68,0 4-83,-1 2-56,1 4-85,-1 2 1223,0 3-1323,0 2-101,3 6 6,1-1 3378,5 7-3372,0-1-19,10 6-43,16 2 39,-6-5 5,8-2 6,-18-9 0,6-7 28,-2-8 6,2-10-1,-8-11-5,-7 5 0,-5-2 6,-4 11 22,0 0 73,-2-3 72,-9 3-150,2 5-6,-9 5-17,3 10-6,-2 5-5,-4 3 0,-1 6-23,-3 5 40,-11 18-287,2 13 250,15-16 0,2 2-840,4 3 1,4-1 746,3 24-116,12-5-141,10-21-2931,7-3 2410,6-3-733,7-4-5026,3-4-2956,0-6 9615,-5-4 1,-16-7 0,-9-2 0</inkml:trace>
  <inkml:trace contextRef="#ctx0" brushRef="#br0" timeOffset="37171">17235 4250 24253,'6'-38'212,"1"0"1,3-22-202,-9 58 991,-1 5-996,0 3 10,2 6-10,-1 5 377,0 6-378,0 7-11,-2 5 12,-8 28-1,1-27 1,-1 1-430,-1 1 0,-1-1 432,0-1 1,-1-3-15,-6 8-796,-4 4 802,7-17 79,-4 3 38,12-22 7,1-3 163,5-8-198,0-3 1262,0-4-1318,1-6 963,3-4-973,2-4 27,15-25-22,0 7 0,3-1 0,2-1-14,-8 15 0,1 1-1699,5-10 0,3-1 1719,9-4 0,-1 3-6,8-8-1049,-10 13 0,-2 3 1032,-5 10-166,-5 6 155,-1 5 0,-2 5 6,0 2 2272,-1 2-2272,0 4 2969,0 3-2975,-1 4 369,1 6-375,4 15 6,-5 10-3392,-2 4 3392,-8 2-6,-10 3-203,0-12 209,-6 9 0,1-19 0,2-4 11,-2-7-11,3-4 45,0-4-6,4-4 3297,0-2-3274,3-11 254,0 0-300,2-9-4,2-1-1,2-5 0,10-13 0,-2 6-510,8-10 505,-3 13-6,2 1 5,12-4-16,1 7 11,-1 4-11,-7 10 0,-12 8 16,-1 4-16,-1 4 6,0 5-1,0 3-11,-1 4 12,0 4-12,-2 1 0,-1 3 527,-1 1-555,-1 15 6,0-10-11,0 8-51,8-7 45,-1-12-3381,9 3 3398,-1-16-293,3-3 315,3-3 0,3-6 12,3-4-6,2-5 11,0-5 11,0-2-477,-3-4 477,-1-3 1,-2-3-12,0-1 16,-3-1-16,1 1 12,-2 2 10,-2 2-22,-2 4 17,-3 4 0,-3 4-1,-5 5 3015,-4 3-3020,-4 4 419,-1 4-430,-3 4 740,-3 6-734,-4 5-6,-2 4 6,-2 4-12,-1 3 0,-1 3 12,2 1-408,0 0 391,4 0-3250,2-2 3250,4-1 16,2-3-10,8 4 5,2-9-11,9 3 11,1-14-2192,19-2 2181,-6-4-12,13-6 51,-11-3-45,-1-6 11,-1-3 23,-2-4-6,-4-4 6,-1-3 0,-4-2-12,-4-4-32,1-16 99,-9-2-38,-2 1 0,-11 9-1,-4 16-10,-7 3 2168,-4 3-2168,-5 4-6,-4 3 16,-3 4-5,-2 3 0,0 2 0,-14 10 15,15 0-37,-9 10 3242,18-2-3321,-6 14-72,9-5-135,-2 12-499,12-7-5,5 2-482,2 2 1266,18 17 0,-12-28 0,12 9 0</inkml:trace>
  <inkml:trace contextRef="#ctx0" brushRef="#br0" timeOffset="37739">19233 4185 22431,'14'-42'709,"1"0"1,-2 4-1,-3 7-300,-7 18 723,-2 5-936,-1 3 203,0 3-349,0 2 120,-3 8-159,0 3-11,-4 13 11,-1 4 0,-1 6-11,-2 7-1010,-1 4 1010,-3 4 6,3-13 0,-1 2-467,-2 1 0,-1 0 458,1 0 0,0-1 3,1-5 0,2-2-11,-5 14 11,8-17 0,2 1-160,6-18 165,1-4 23,7-3 11,10-12-16,4-2 22,22-24-17,-11 7 36,5-10 0,2-3 955,3-2-997,-9 6 1,-1 1 351,2 2-329,-3 4 183,-4 5-183,-4 5 0,1 2-17,-8 8-28,2 2 11,-8 6 0,5 6-5,-4 3-2794,4 6 2754,-5 2 28,-1 3 205,0 3-205,-1 2 12,-1 1-6,-1 0-6,2-1 12,0-1-6,3-3-6,2-2-2169,2-4 2175,1-2-308,3-4 313,1-4 1839,1-2-1833,1-5-5,1-2 5,2-5-5,1-3 5,0-4 17,0-3-23,0-4-1776,0-3 1776,-2-3-16,-1-2 2046,-1 2-1974,5-8 1,-9 13 487,3-3-465,-11 14-6,-4 5 207,-2 4-235,-3 2 3341,0 2-3391,-1 8 0,-1 0 0,-1 11 0,-2 0 0,-1 5 0,-1 4 0,-1 4 40,0 3-49,2-2 0,1 0-47,-1 9-56,2 21-308,16-26 56,1-10-196,12 3-269,-2-14-482,4-3-1343,1-6-6891,-1-2 9545,-4-3 0,-11-1 0,-6 0 0</inkml:trace>
  <inkml:trace contextRef="#ctx0" brushRef="#br0" timeOffset="37905">20591 3997 25331,'-24'2'-1314,"9"9"1,20 5 0,1 0 0</inkml:trace>
  <inkml:trace contextRef="#ctx0" brushRef="#br0" timeOffset="38392">21084 4247 21500,'0'-4'3103,"0"1"-537,0 3-2443,-75-21-2192,39 22 2100,-13-8 0,1 3-9,10 23-5,2 4 649,2 4-666,4 2-107,5 5 90,4 0 11,6 2 1,6-2 1056,5 0-1068,7-3-34,7-1-27,10-3-23,7-3-3287,9-3 3125,6-2-79,6-2-753,4-4 624,3-4-28,2-2 20,-15-5 1,0-1 259,-10-2 0,0 0 109,9 0 1,2-2 16,7-8 1,-2-2-72,-17 4 1,0-1 169,15-6 0,0-2 454,-12-1 0,-4-1-371,16-13-25,-16 11 1,-1-1 131,7-12 90,-3 0 66,-6 1 52,-3 1 78,-6 2 0,-5 2-45,-5 4-739,-4 0 633,-2 4 276,-1 2-377,-1 2 44,-1 2-118,0 4 1053,-1 3-1114,1 3 981,0 2-1026,0 2-11,0 0-22,-5 6 2203,0 2-2214,-6 6 0,-1 4-1,-2 4 1,-3 4-1,1 3 12,1 1-6,2 3 1,4 0 10,6 17-16,7-12-1,9 12 6,9-16-329,13-1 0,6 0 315,-13-11 0,1 0-640,19 12 0,2-1 637,-17-13 1,-1-1-9,0 0 0,-1 0 14,-2-1 0,0 1-28,1 4 0,-4 1 0,3 8-298,-27 15-206,-31-23-4384,-13-4 1,-5-3 4179,16-7 1,1-2 0,-6 1 0,5-1 0,10-3-1</inkml:trace>
  <inkml:trace contextRef="#ctx0" brushRef="#br0" timeOffset="40141">21905 4310 8018,'-5'-5'5434,"2"1"-3861,3 4 5765,0 0-6811,-10-42-3855,4 20 3720,-7-28-56,7 33 815,2 6-888,-1 0-39,0 1-16,-1 0-29,0 2-33,-1-1 3375,0 2-3432,-1 0-16,0 1-11,-2 1-23,-1 2 11,-2 1-27,-1 2 61,-9 5-51,5 0 18,-5 6-23,8 0-6,1 1 12,2 1-18,3 2 18,2 1 28,1 9-29,2-5 1,2 8 5,1-8 101,15 20-90,-3-12 1,14 15-12,-3-20 11,3 0-5,6-1-17,2-3 6,4 0-762,4-1 750,1-1-1412,1 1 1379,1 0 11,-2 0-669,-3 2 686,7 9-17,-15-6 6,2 7-12,-21-9 12,-6 1-6,-5-1 5,-7 0 12,-15 11-11,-2-8-1,-11 8-16,4-12-39,-1-1 550,-2-2-662,-1-1-499,-13 2 56,14-6-297,-9-1-599,18-9-1832,2-2 3677,0-5 1,11 3-1,2-3 1</inkml:trace>
  <inkml:trace contextRef="#ctx0" brushRef="#br0" timeOffset="40457">21712 4397 12557,'0'-5'4050,"0"2"1433,0 3-4352,44-67-655,-30 46-1310,10-17 1,-2 3 1209,-18 26 946,-1-4-1065,-2 5 384,0-1-439,-1 3-40,0 2-5,0 0 1977,-1 2-2045,1 0 46,-3 1-107,0 3-6,-3 10-16,1 3 11,-3 9 11,-3 14 5,-2 12-16,-2 3 0,-1 3-12,3-17-1792,-8 17 1776,3-16-56,-7 11-191,7-19-431,-1-1-1423,2-2 2112,-1 3 0,10-16 0,0 0 0</inkml:trace>
  <inkml:trace contextRef="#ctx0" brushRef="#br0" timeOffset="43013">6414 6557 11519,'-9'-47'1279,"1"1"1,-1-1 0,0 6 1865,1 2-2786,0 7-93,5 15 1352,2 12-1487,0 3 795,0 10-909,3 5 45,0 13-5,2 5 1930,-1 7-1934,-1 9-6,-1 6 11,-1-9 1,1 1-7,-2-9 0,1 1-20,-1 12 1,1 0 7,-1-14 1,1 0 5,-1-3 1,1 3-5,1 17 0,2-1 26,0 9-34,0-18 1,1-3 258,0-13-300,-2-7 90,-1-5 160,-1-6 817,0-7-810,-3-11 1123,0-3-1355,-3-11-3310,2 2 3308,0-5-1,2-3-472,1-3 472,2-2 11,3 2 74,8-10 4,0 14 19,9-5 30,6 9 40,-2 9 17,9-1-16,10 10-78,11 8 687,-19 4 1,1 2-828,24 7-33,-4 10 324,-8 8-529,-10 10 93,-20-14 0,-4 1-134,-5 18 117,-19-4 130,-12-14 115,-11-3 6,3-9 0,-3-1-622,-20 8 635,15-9 0,0-1-694,-19 2 777,1-3-54,3-3-98,5-4-291,-2-5-183,18-6 797,2-6-1626,21-6-871,4-5-2013,10-4 4158,4-6 0,-1 14 0,0 1 0</inkml:trace>
  <inkml:trace contextRef="#ctx0" brushRef="#br0" timeOffset="43671">6992 7210 21510,'4'1'4211,"-1"-1"-1739,-3 0-2188,56-61-1218,-34 27 1072,4-5 1,7-11-1,-7 5-1838,-13 13 1,-3 1 1723,10-22 1,-2 0-16,-7 19 0,-1 0 315,0-2 0,0 0-308,1-3 1,0 0-40,-1-1 0,1 1-45,-1-2 0,1 1 25,-2 0 0,1 1-338,-2 1 0,0-1 382,-1-9 1,-1 0-14,-2 15 1,-2 1-13,-2-13 0,-3 3-89,-3 7 341,-6 0-407,2 22-22,2 6 2866,0 4-2774,2 5 134,0 5 113,-2 7-14,-1 7-12,-1 9 33,-2 7-412,-1 9 349,-1 8-52,1 8-92,5-27 1,1 0-536,0 2 1,1 0 552,-1 3 0,0 1 7,1 0 0,0 0 4,2 1 0,0 0-1,1-1 0,1 0 3,1-3 0,2 0-1191,5 10 1,3-2 1167,-2-13 0,2-1-5,5 6 1,3-3-194,14 2 201,-4-18 0,3-4 21,19 2 55,-3-11 0,1-4 63,12-12-428,-21-4 1,5-5 0,-5 0 470,-8 0 0,-1-1-5,16-13 1,-4-1 1002,-5-9-939,-6-2-54,-4 0 1358,-4 0-1484,-4 4-61,-3 3-18,-3 8 17,-4 2-30,-4 13 16,-1 4 2851,-4 10-2955,-9 13 55,0 2 380,-8 12-386,-4 31-9,12-20-1051,4 1 0,3-1 1042,10-3 9,17 16-2085,0-25 2171,13 3-324,-4-15 342,2-4-24,4-4 74,17-11 27,-14-2-1,-8-5 0,0-3-31,12-22-6,-3-2-32,-9-5-921,-16 11 959,-2-1-619,-3 4 688,-3 3 1309,-2 6-1190,-3 5 1915,-2 5-1958,-1 6 2103,-2 3-2267,0 1 2142,-1 12-2142,-2 2 0,-4 12 0,-1 6 0,-9 28-754,3-7 754,5-15 0,-1 1 0,-3 20 0,6-26 0,1 1-23,-1 1 1,1 1-144,0 1 1,-1 1-773,2 3 1,-1 0 127,0 2 1,0 1-2795,1 3 1,0 0-1313,0-3 1,0-2 4868,1-1 0,1-5 0,-1 4 0,1-15 1</inkml:trace>
  <inkml:trace contextRef="#ctx0" brushRef="#br0" timeOffset="45347">9160 7275 28144,'6'-45'48,"1"0"1,-2 2 0,4 6-53,8 4 212,5-5-219,-4 6 0,2-1-2677,-3 7 1,-1-2 2668,7-10 0,0 0 17,-5 8 0,0 0 197,0-1 0,1-2-190,8-17 1,1-2-527,-7 11 1,-1 0 443,7-13 1,-1 0-272,-9 15 0,-1 1 338,-1 1 1,-1-2-1,-3-2 1,0-4-1,-1 4-10,-1 4 1,-3 0 12,2-23 1,-6 4 383,-13 18-524,-4 8 1813,-2 18-1763,2 13 1376,-2 6-1157,-15 18 11,4 3-77,3 4 1,0 2 1243,-7 17-1219,11-14 1,1 1 6,6-7 1,2 0-1441,-1 2 1,1 1 1252,-1 1 1,2 2-36,-4 19 0,1 2-433,3-12 1,2 0 450,-3 13 0,3 4-16,7-13 1,3 1-1,1-5 1,2-1 1,2-2-428,4 22 0,6-6 464,18-17 8,9-10 826,6-12-777,6-8 1216,4-9-1175,2-8 9,-29 0 0,-1-2-556,1-4 1,-1-1 570,0-2 0,0-2 13,-1-1 1,1-2-222,-2-1 0,0-1 205,-1 0 1,-1-2-151,8-11 1,-2-1 134,-9 9 1,-1-1-30,10-18 1,-3-1-33,0-3 24,-13 18 0,-2 2-21,-1-3 15,-5 7-800,-4 8 803,-6 6 1390,-5 6-1337,-7 4 49,-20 15-4,-14 12-52,-4 7-170,24-13 1,2 0 170,-11 14 97,14-9 1,2 1-115,-9 14 960,10-8 1,3 2-978,3 16 17,2-3-5,10-8 5,5-18 88,4-2-88,15 0 3094,10-8-3083,4-5-278,3-11 279,-9-6-1,-1-7 11,2-2 1,-3-4 5,0-2 0,-4-3 5,-2-1 1,-4-2 211,-2 0-212,-3-2-459,-3 1 471,-1 1-2842,0-6 2886,-4 12 619,1-1-506,-5 17-152,-1 4-16,-1 3-29,-5 10 346,0 1-345,-5 9-1,-6 13-5,3-2-11,-4 11 0,6-8 1341,3 0-1352,2 0-23,3-1-28,1-1-22,3-1-196,10 9 112,0-11-17,10 4-2717,0-15 2712,4-6-998,20-7 1053,-8-6 51,14-9 39,-12-4 1031,1-5-969,-1-3 22,-2-3 45,7-17 1785,-14 10-1802,4-12 22,-15 16 23,-5 1 17,-1 3 1395,-4 3-1356,-3 6-17,-3 4 11,-1 4-22,-1 4-45,-1 3 1149,-1 2-1205,-1 1-17,-2 4 45,-10 17-45,3-1-16,-6 16 267,6-7-265,0 0 1,1 2-4,-3 9-210,4-9 1,0 0 203,1 1 1,2-1 0,2-2-3236,3-3 3236,2-6 22,2-4 0,2-6 0,4-5 315,1-4-309,4-8 17,3-6 38,16-19-21,-6 3 942,11-12-948,-10 9 0,0-1-133,-2 1 138,0-1 0,-1 2-16,1 2-12,-2 3-10,1 4 10,6 0-28,-9 10 18,3 3-24,-11 9 7,2 11-18,-5 1 23,1 11-33,-5 0-29,3 16 12,-4-6 2387,2 10-2550,1 1 34,-1-10-911,5 8 866,0-16 11,4-2 23,5-5 33,5-5 23,6-6 16,5-4 51,5-8 11,5-3 33,1-8-2138,1-4 2172,0-5 17,-3-2-306,-2-3 317,-4-1 6,-2-3 22,-15 9 0,0 0 28,9-14 6,5-10 360,-18 17-304,-6 5 17,-6 3-29,-4 6-49,-5 4-18,-7 5-39,-6 4-11,-10 4 17,-6 6 1877,-7 4-1883,-5 8 17,-3 3-39,1 4 0,1 3-2646,4 2 2646,4 1-17,5-2 273,6 1-279,5-2 1,5-2-6,5-3 11,5-3-6,4-5 12,5-5 16,5-5 0,6-5 6,7-6-16,5-6 72,22-17-28,-22 10 0,0-1-483,0-1 1,-1 0 484,-1 0 1,-3 0 87,5-8-9,-3 3 20,-5 3-321,-2-3 164,-7 11 0,-2 1 0,-7 10 1052,-1 3-1052,-1 10 3051,-1 3-3051,0 13 0,-3 2 0,-3 26 0,-1-7-157,3-13 0,-1 1 157,-5 21 0,-3 5 0,6-28 0,-1 1 0,0 3 0,-1 0 0,-1 3 0,-1 1 0,1 4 0,-1 0-1516,-1 3 0,-1 2 1387,1 2 0,-2 1-34,0 2 1,0 1-1003,-1 0 1,-2 1 979,-1-1 0,-1-1-577,-1-2 0,-1-2 661,0-4 0,-2-3 74,-8 3 1,-1-4 59,11-17 1,-1-3 689,-3 2 0,1-8-656,1-15-22,2-31-23,10-5 580,5-10 0,5-8-597,8-5 1,4-5 61,2 7 1,2-4 0,2 2-83,0 7 0,0 1 1,3 1-26,2-1 1,3 0 0,0 5-104,6-5 0,2 3-131,0 2 0,2 1-197,0 3 0,1 1-288,-1 4 1,1 1-494,-2 3 0,0 1-1165,-1 2 0,0 3-2011,-4 2 1,-2 3 4427,18-14 0,-21 17 0,-11 9 0</inkml:trace>
  <inkml:trace contextRef="#ctx0" brushRef="#br0" timeOffset="45687">12527 6469 23970,'-26'47'59,"1"0"1,2-3 0,7-4-15,12 0 5,4 1 0,4 2 12,3-3-17,5 0 5,2-2 900,3-2-860,11 8 16,4-8 454,-2-3-342,2-13-84,-17-15 1,5-2 208,-7-7-253,1-4-29,1-5 12,0-4-6,-1-4-22,0-5-2669,-1-4 2652,-1-3 6,2-2 10,-2 0-11,7-13-10,-4 13-7,2-6 18,-3 12-23,-5 11-5,0 0-23,-5 12-45,-2 2-22,0 3-61,1 0-410,7 8-520,10 7 325,2 4-136,7 4 2514,-5-5-2844,5 1-2340,22 5 643,-6-7 1067,-14-5 1,1-2-4635,14 0 6480,-6-1 0,-18-5 0,-9-1 0</inkml:trace>
  <inkml:trace contextRef="#ctx0" brushRef="#br0" timeOffset="46447">13601 6784 23709,'29'-45'418,"0"0"0,-2 3 1,-7 7 237,-16 11-342,-2 2-17,-1 2 94,-1 4-60,-9 5-247,-3 5 28,-30 19-39,3 4-10,9-1 0,0 2 4,-23 16-25,15-6 0,-1 2-452,10-7 1,0 1 414,-14 16 1,2 0 0,3 4-9,16-17 0,5 0 20,5 12-3052,13-14 3052,8 0-1052,11-16 1063,4-6-136,24-10 164,7-11-23,2-4 18,-5-6 44,-9-6-39,-12 6-17,-9 2 0,-1-1-16,-1-5 10,2-11 12,-11 15-1260,-2 4 1276,-4 2 29,-2 6-12,-2 4 736,-3 4-814,-1 4 137,-5 3-137,0 5 2269,-4 4-2269,-2 4 0,-2 5 0,-4 16 0,6-5 3392,-1 11-3392,8-9-52,4-1-32,1 0-22,5 0-152,10 8 101,3-10-22,13 3-978,23-13 849,-6-8 140,-13-5 0,2-1-123,17-5 72,3-4 85,0-6 78,-1-4 53,-19 0 0,-1-2 39,-1-3 1,-1-2-4,0 1 1,-2-2 13,-4-1 1,-4 0 59,8-11 22,-3-1 16,-1 1 12,-4 2 28,-4 2 22,-5 4-3198,-5 4 3176,-4 4-96,-7 4 34,-5 4-22,-6 4-29,-8 4-16,-5 2-11,-4 7-1836,-3 2 1802,1 7-848,0 5 842,3 5 1669,-10 19-1680,11-6 6,-5 15-5,15-14-18,2 15-1727,11-2 1717,7-3 27,14-11 1780,7-18-1768,5-5 752,2-5-747,2-4 216,-1-6-104,25-20-56,-21 6 17,-3-6 0,-1-1 11,-6-4 2,6-9-97,-13 8 3124,-1 1-3124,2-7 0,-2 4 0,-2 4 0,-5 9 809,-5 12-809,0 11 0,0 19 0,1 24 0,0 4-290,-3-23 1,-1 2 289,0 7 0,-1 2-609,-2 6 1,-1 1 608,1 2 0,-1 1 0,0-2 0,-2 3 0,-1 0 0,-1 4 0,-1-4-40,0 0 0,-1 0-18,1 1 0,-3 5 1,-1-5-47,-8 3 1,-3-7 80,7-15 1,-2-1 13,-6 5 1,0-5 2,-8-9-22,1-14-67,4-9-101,0-11-73,5-9-33,3-11-12,5-8-414,11 2 0,3-3 51,8-25 116,0 20 1,6-3-2017,14-4 1,8 1 2294,-4 13 0,4-1 0,-4 2 0,2-5 1,-1 4-1,3 5 0,0 0 0</inkml:trace>
  <inkml:trace contextRef="#ctx0" brushRef="#br0" timeOffset="46771">15117 6828 26670,'-40'26'678,"28"-1"-616,43-19-32,1-3 1,1 0 36,25-1-44,-1-4 10,-10-2 35,-12-9-12,-12 2-6,3-7 6,-13 2-17,-2-4-5,-3-2-1,-3-3-5,-3-1 6,-1 0 0,-4 1 10,-1 2 57,-11 0 73,-19 8-118,4 6-467,-12 11 456,16 11 0,-1 6 5,1 5-16,0 8-1225,3 4 1197,0 6-23,5 3-2828,4 2 2823,4 2-1929,5 0 1805,7-2-370,8-15 0,5-1-2548,9-2 1,4 0 3063,4 1 0,1-2 0,16 4 0,-17-17 0</inkml:trace>
  <inkml:trace contextRef="#ctx0" brushRef="#br0" timeOffset="90380">22674 5904 18498,'0'-46'675,"1"0"0,0 0 0,0-22 0,3 12-401,1 26-128,2 0-135,-3 20-67,-2 5 34,-1 15 111,-4 38-66,1-3-15,-1-8 0,1 1 4,0 19-722,2-26 1,-1 3 709,2 20 0,0 2-6,1-10 1,0-1 21,1 17 1,0-1-14,1-15 0,1-2 5,-1 0 1,0 3 32,0-5 0,-1 4 0,0-2 6,0 6 1,-1 2 30,0 4 1,0 4 0,-1-5-702,-1-5 0,-1-2 694,0 3 0,-1 3 0,-1-2 4,-2 7 1,0-2-1286,-1 0 0,0-2 1229,-1-5 1,1-3-8,-2 14-233,2-11 0,1 0 221,-1 10 348,1-16 1,2-3-383,2 1 17,0-17 1044,2 1-932,1-20 3103,0-3-3081,1-10-72,0-5 908,4-29-956,-2 9 0,0-3 6,2-15 0,0-4-519,-1 12 1,0-1 0,0-1 532,0-4 0,-1-1 0,1 2-6,1-13 0,-1 3-3,-1-1 1,-1 2-1,-2 15 1,0 1-1,-1-2 0,0 1 3,-1-2 1,0 1-4,-1 0 1,0 0-4,-1 1 1,0 0 2,-2 2 1,-1-2-7,-3-13 1,-2-2 0,-1-1 0,0 0 2,-1 0 1,-1 1-6,1 5 0,1 3 5,2 14 1,0 3-3,1 0 0,-1 0-1,-3-10 1,0 0-2885,-6-17 2876,6 21 1,1 2-6,-1-8-120,1 2 143,3-9-11,3 15-1,4-6-21,7 19-10,3 4 415,8 2-430,3 5 2843,21-1-2780,17 5-21,-13 4 1,1 1-1404,-4 0 1,0 2 1388,6-1 1,-1 1 15,-7 0 1,0 0-298,1 0 1,7 0 302,-3 0 1,8 0-1,5 0 1,-1 0 0,-7 0-7,4-1 0,-4 1 0,5-1-197,-2 1 1,7 0 0,2-1 0,-1 1 0,-4-1 202,-2 0 0,-1 0 1,-2 0-1,-2 0-425,6 0 1,-2 0 0,2 0 422,-2 0 1,3 0 0,-1 0 0,-3 0 2,0 0 1,-3 0 0,1 0-4,0 0 0,0 0 0,0 0-2,0 0 0,1 0 0,-1 0 3,-1 0 1,0 0 0,3 1-8,-2-1 0,3 0 0,1 1 0,0 0-5,0-1 1,0 0 0,1 1 0,-1 0 6,-1-1 1,1 1 0,-1 0 0,-1 0-86,12 0 1,-1-1 0,-6 1 83,4 0 1,-5 0 5,-3 0 1,1 0-6,-10 0 0,2 0 1,-2 0 247,17 0 0,-1 1-246,-2 0 0,-2 0 0,-12 0 0,-5 1 0,5 3-11,-6 1-17,4 4 5,-14 0 23,3 4-180,-16-1 174,-2 1 1639,-1 11-1616,-5 7 1019,-2 16-997,-13 11-11,-3-6 883,-8 3-894,1-11-1,-2 3 2875,-2 5-2888,7-8 1,-2 9 0,1-5-480,3-7 0,1 2 476,-3 7 0,-1 5 0,3-6-6,6-12 1,1-4-7,0 3 1,0 1-6,2 0 1,0 1 7,1 1 1,1 1 5,0 0 0,1 1 0,1 1 1,0-1 10,1 2 1,0-1-21,2 0 1,1 0-567,0 0 0,1 0 569,1-2 1,1 1-4,0-2 1,1 2 0,4 15 0,1 0 5,-3-13 1,-1-1-15,4 12 1,-1 2-15,-2-6 0,-3 0 6,-3 0 0,-3 0 17,-1-1 0,-4-3 5,-3-5 1,-8-4-4,-12-4 1,-7-4-1264,-12 0 0,-3-1 1263,-3 0 1,-1-3 4,12-10 0,0-1 1,0-2-224,-10-1 0,1-1 218,-2-1 1,-2-1-595,-2-1 1,-1-1 596,0-1 1,-2-1 3,4-1 0,-3-1 0,0 0-78,-2-2 0,-1 0 0,-2 0 64,6 0 1,-3 0 0,-1 0-1,4 0 80,-6-1 1,3 0 0,1-1-101,1 1 1,0-1 0,4 0-30,-7-1 1,3 0-15,-1-1 1,-3 0-77,4 0 0,-4-1 0,2 0 28,12 1 0,2 0 0,-2-1-47,-12 0 0,-3 0 1,0-1-511,1 0 1,0-1 0,0 0-1283,0 0 0,0 0 0,-1-1 1966,13 1 0,-1 1 0,1-1 0,4 1 0,-16-3 0,8 2 0,-4-3 0</inkml:trace>
  <inkml:trace contextRef="#ctx0" brushRef="#br0" timeOffset="90839">23088 6097 32089,'-7'0'678,"1"0"-678,6 0 0,0 0 0,19-14 0,5 8 0,22-12 0,-7 12 0,5 3 0,7-3 0,5 1 0,-6 0 0,3 0 0,0 0 0,5 1 0,0 0 0,-1 0 0,-9 1 0,-2 0 0,0 0-29,-2 1 0,-1 0 1,0 1-1450,17-1 0,-3 1-2916,-17 1 1,-1-1 4308,8 1 1,-6 0 0,-14 0-1,-12 0 1</inkml:trace>
  <inkml:trace contextRef="#ctx0" brushRef="#br0" timeOffset="91091">23423 6500 24511,'-48'11'1000,"-1"-1"1,6 0 0,6-2-117,9 0-150,10-3-162,7-2-567,6-2 119,6 0-746,6-1 604,8-2-204,10-2-554,10-3 448,12-2 209,-4 1 1,3 1 103,-8 0 0,2 1 14,8 0 1,5-1-1,-3 1-1265,0 0 0,-2 1 1289,-5 0 1,2 1 0,-2 1-62,4-1 0,-2 1-54,0 1 1,0 0-785,-2 1 0,1 0 241,12 0 1,2 1-2719,-3 3 1,-1 1 3318,3-1 1,-4 1 0,9 4-1,-32-2 1</inkml:trace>
  <inkml:trace contextRef="#ctx0" brushRef="#br0" timeOffset="91328">23282 7015 19012,'55'-1'492,"0"1"1,-1-1 0,-2-2-198,-9-2 0,-1-2-29,3 0 1,0 0-1114,2 1 0,1 0 953,-4 0 1,3 1 0,2 0-192,9 1 0,3 0 1,-3 1-435,-9-1 0,-2 1 1,0 0 175,3 1 0,1 1 1,-8 0-2879,14 4 3450,-4 1 0,-26 0 0,-4 0 0</inkml:trace>
  <inkml:trace contextRef="#ctx0" brushRef="#br0" timeOffset="91612">23323 7415 19020,'61'2'680,"-1"1"0,-4 0 0,0-3-138,-2-7 1,1-3-788,6 1 1,2-1 297,-21 3 0,0 1 0,0-1-1356,19-2 0,-3 0 1389,-16 2 1,-1 1 2,0 0 0,-1 0 123,0 1 1,-1-1-175,-1 1 0,-1-1-8,-1 2 1,-1-1-21,-1 1 0,-2 0 85,31-3 0,-5 1-28,-4 1-16,-5 2-1653,-5 1 1630,-4 1 0,2 1 387,-13 0-438,-4 0 1,-15 1 1999,-9 1-2062,-2 1 254,-9 2-1093,0 1-8907,-12 2 9643,9-3 1,0-1 0,9-3-1</inkml:trace>
  <inkml:trace contextRef="#ctx0" brushRef="#br0" timeOffset="96860">16674 7049 15501,'-59'5'355,"-1"1"0,7-2 0,12-1-97,31-1 44,7-1 45,10 0 51,9-2-12,14-2-55,14-2-3443,16-3 3232,-24 3 1,3 0-26,6-1 1,2 0-939,7-1 1,1 0 906,5 0 0,6 0-11,-16 2 0,5 0 1,2 0-1,-3 0-20,5-1 1,-1 1 0,2 0-375,-2 1 0,2-1 1,2 0-1,4 0 405,-10 1 0,3 1 1,3-1-1,-1 0 0,-2 1 1,-4 0-297,5-1 0,-6 1 0,2 0 0,6 0 250,-5 0 0,7-1 0,3 0 1,2 1-1,-2-1 0,-4 0 0,-7 1 18,2 0 0,-7 0 0,-2 0 1,3 0-11,0 0 1,1-1-1,2 1 1,-1 0 0,-1-1-18,11-1 1,-2 0 0,0 0 0,1-1-53,0 0 1,0-1-1,-1 1 1,1-1 43,-1 1 0,0-1 1,0 0-1,-2 1 16,-7-1 1,0 0-1,-1 1 1,-1-1-67,13-3 1,-1 1 0,-3 0 7,-14 2 1,-1 0 0,2 0 6,8 0 1,4-2 0,0 1 0,-5 1-40,-9 1 1,-4 1 0,2 0 64,12-1 1,2 0 0,-3 1-10,4 1 1,-2 0 249,0 1 0,1 1-255,-2 0 0,2 1-5,-6 0 1,3 1 0,2-1 15,-8 2 0,2 0 0,1 0 0,1-1 16,5 1 1,3 0-1,-1 0 1,-4 0 74,4 0 1,-3 1-1,-4-1-41,13 0 1,-13 0 100,-28-4 955,-8 0-904,-7-3 1936,-4-1-2032,-6-2 1366,-14-10-1355,-16-8-16,-6-1 27,-11-3 23,17 15 0,0 1-449,-20-7 404,17 7 1,0 2 123,-17-3-279,-1 1 236,14 6 0,-2 0 9,-3 1 0,0-1-390,1 1 0,-1 0 308,3 1 1,1 1 109,-14-3-23,0-1-33,18 3 0,0 0 5,-18-3-33,-8-4 5,25 6-5,8 0-23,6 2 18,7 1-35,6 1 2932,5 2-2982,2 1 333,13 1-355,2 2-12,15 3 12,3 3-2457,29 11 2423,-8-1 11,-17-4 1,1 1-449,18 10 454,0 5 0,-1 3 0,-26-15 0,0 2-17,-2 0 0,0 0-11,-1 1 0,0 3-154,2 10 0,-2 1-2604,4 21 1912,-14-18 1,-4-1-8420,-11 10 9293,-7-7 0,2-20 0,1-8 0</inkml:trace>
  <inkml:trace contextRef="#ctx0" brushRef="#br0" timeOffset="97551">16547 7843 18880,'9'-50'757,"0"0"1,-1 4 0,0 6-220,3 3-112,-2 7 1444,-1 7-1215,-3 3-9,-2 10-595,0 8 292,-1 12-270,2 29-2454,1 0 2403,1 24-2262,0-5 2245,-3-26 1,0 0-770,0 3 0,1 0 755,-1 0 1,0 3-448,1 16 1,0 2 228,-1-13 0,1-1-205,1 15 1,0-2-404,1-16 1,0-2-4082,5 10 1,1-2 4185,5 12 1,1-4 0,-12-41 0</inkml:trace>
  <inkml:trace contextRef="#ctx0" brushRef="#br0" timeOffset="97760">16323 8376 19869,'-9'-45'254,"0"0"0,0 3 0,6 8-170,11 18-51,6-1-5,3 3-28,9-2-39,7 3-39,9-2-96,6 1-78,8 0-123,5 1 100,-30 6 1,2 1-113,-2 1 1,3-1-790,10 0 0,0 0 184,-12 2 0,-1 0-445,7-1 1,-2 1-2104,3 1-2374,-9 0 5445,-8 1 1,-12 2 0,-5-1 0</inkml:trace>
  <inkml:trace contextRef="#ctx0" brushRef="#br0" timeOffset="98408">17058 7988 11827,'-4'-2'7310,"2"0"-1211,2 2-5796,-49-59-870,36 40 645,-14-14 1,5 4 21,22 24 209,-1 2-298,2 2 138,4 0-143,5 2-6,22 8-28,-2 2-447,18 9 408,-18-5 0,1 2-62,2 4 0,0 1 39,0 0 1,-2 2-24,-3 0 1,-5 1-123,2 11 33,-9 1 51,-8-2 67,-9-2 345,-10-3-247,-13-8 0,-4-1 37,-12 2-26,7-6 0,-1-3 126,-19-5-39,16-5 34,-5-2-1178,21-6 1224,6-2 530,6-10-576,8-5-2969,17-8 2829,5 5-6,14 1-479,20 1 446,-8 6 7,-15 6 1,2 0-56,4 1 0,1 1-1359,21-5 1361,-20 5 1,0-1-130,15-1-299,-1-2 177,-2 2-84,-1-1-37,-17 3 0,0-1-3,16-5 261,-19 4 0,-1 0-137,7-5 99,-3-1 86,5-6 2317,-7 1-2004,-5 1 34,-13 3 691,-10 3-669,-7 4 3192,-2-3-3197,-5 6 27,-3 1 889,-13 2-849,4 2 223,-22 6-341,15 3-45,-9 6-50,11 2-39,0 3-6,2 2-16,-10 14-12,11-7-3409,-5 10 3335,13 1-38,8 1-1102,5-3 1152,10-6-660,6-15 694,4-2 5,4-4 23,3-3 0,2-3 6,3-4 33,13-11-11,-10 0 2511,10-10-2410,-8-8-29,-10 5 19,2-9 32,-12 10 1518,-4-1-1512,-2 1 5,-2 2 1402,-3-5-1368,-1 9 5,-1-3 169,-3 10-84,-1 3-298,0 2 1,0 7 0,-2 9 11,1 2-22,-2 7-79,1 9-34,1-4-83,2 10-180,0-8-1137,2 17-38,2-8 1573,2-1 0,0-2 0,0-9 0,4 12 0</inkml:trace>
  <inkml:trace contextRef="#ctx0" brushRef="#br0" timeOffset="99051">18367 7986 16504,'0'-8'4425,"0"2"-3361,0 6 566,0 0-577,-5-61-392,-1 42-352,-4-43-242,3 57-22,0 8-12,3 2 6,0 4-16,0 4-6,0 3 5,0 3 0,1 15-10,1-6-7,1 23-10,1-20-1,1 10 12,2-15-6,0-3 0,1 4-34,0-5 34,0-2 22,-1-10 34,-1-6 34,-1-4 11,2-1-12,0-3-33,2-4-22,1-2-12,4-4 6,0-2 6,3-4 0,2 0 16,2-1 28,1-1-22,2 1 17,0 1 6,1 2 5,-1 1-12,-1 4 12,7-2-78,-8 7 0,5-1-6,-4 7-12,-5 3-4,3 4-7,-6 4 23,0 3-39,2 13 17,-2 18 16,-2-6-600,-4 10 601,-5-21 22,0-2-17,0-2 0,1-2 0,0-3 11,1-4-6,1-3 7,-1-3 10,2-3 12,0-2 16,1-2 606,3-4-550,12-11-66,-2-1-1,9-12 0,-6 3-3403,-1-5 3420,0 0 17,-1-2 16,-3 1 18,-1 1-1,-5 2-16,-1 2 27,-2 3-5,-3 3 12,-2 2-1,-1 3-22,-1 2-6,0 3-11,0 1-66,-1 2-18,0 2 3392,0 1-3392,0 2 0,1 1 0,0 9 0,1 0 0,4 10 0,3 2 0,3 4-3392,4 3 3392,3 4 0,3 1-1071,3 1 1071,1 0 0,0-1 0,-3 0 0,-4-1-906,-5-1 833,-6-2 2013,-11 11-2158,-8-9 282,-9 7-585,-7-12-330,-6-2-7112,-23 2 7963,7-7 0,6-3 0,20-10 0</inkml:trace>
  <inkml:trace contextRef="#ctx0" brushRef="#br0" timeOffset="100151">19313 8345 23287,'3'-3'1025,"-1"1"157,-2 2-991,50-60-2814,-31 34 2693,11-12 0,-1 0 881,-14 8-850,1-4-34,0-6-1200,0-6 1189,1-6-12,-2-5-24,-7 26 0,0-1 2,-1 0 0,0 0-2,-1 0 0,0 0 19,4-29-1019,-4 5 1019,-3 7 17,-1 7-1306,-5 8 1289,-3 6-444,-3 6 433,-5 6-40,-1 3 35,-1 5 974,1 4-985,1 2-7,1 4-10,1 4 16,2 5 0,0 7 923,1 5-934,-2 26-23,4-5-2,2 16 0,1 3 955,3-26 1,0-1-954,-2 23 1,3 2-48,3-14 0,1-3 5,0-10 1,0-1-9,4 8 1,1-2-102,8 9-5,2-6-11,2-5-1,1-6-252,11 0 174,-8-11-2163,8-3 2090,-11-11 12,2-5-337,27-21 595,-16 3-77,-7-1 1,-1-3 165,3-10 11,1-5 11,-1-1 6,-1-1 129,6-12-17,-11 15 881,1-6-819,-15 20-6,-5 4 3392,-7 1-3454,-4 7-28,-4 1-22,-5 7 478,-3 1-495,-3 4 56,-13 7-95,7 1-6,-7 7 6,12-4-22,4 2-7,2 2-16,3 1 0,2 9 6,6-6 11,4 14-12,7-17-10,4 3 22,6-9 5,2-4 0,3-3 12,2-3 0,2-2-6,0-2 5,-2-4 18,-1-2 21,-1-4 63,4-10-51,-8 3-3403,3-7 3403,-10 4-874,-2-1 857,-2 0-11,0 2 17,-2 1 22,0 3 23,-2 4-1,-1 3-22,-1 4 2921,0 2-2988,-1 2-2136,-2 3 2119,-3 2-588,-3 4 594,-2 3 6,-2 3-12,1 1-11,1 2 11,3 1 0,1 1-5,5 0-6,0 1 0,4-1-6,4-1 6,5 0 622,17 3-608,1-11 0,4-3-3,19 6-1151,-16-9 0,-1-3 1151,3-7 6,-4-2-6,-3-7 1,-6-2 2290,-2-4-2269,-3-3 12,-3-5 0,-3-3-6,-1-6-5,-4-5-511,-4-8 1,-1-3 481,-2 17 1,-1 0 8,1-23 0,-1 1 3,0 24 0,-2 3 5,0-31 6,0 7 6,-2 8 16,0 7 34,1 8 39,-1 8 2890,0 5-2828,0 6-151,1 6-34,0 2 5,0 5-10,1 6 1577,0 4-1549,1 23-7,-1-2-16,1 21-258,-1-4 263,1 8-1474,-2 7 1455,2-29 0,-1 1-3,-1 1 0,1 0-20,0 0 1,-1 4-199,1 12 0,0 8 0,0-5 69,2-9 1,0 0 6,0 6 1,0 5-1,2-9-473,7 8-282,2-6-1460,3-5-1491,0-7 3865,2-4 0,-7-16 0,-1-5 0</inkml:trace>
  <inkml:trace contextRef="#ctx0" brushRef="#br0" timeOffset="100641">20360 8039 22221,'36'-43'125,"0"1"0,-2 3 0,1 8-63,-1 21 0,0 5-12,20-7-646,-7 2 1,-1 2 618,5-1-12,11-2 906,-28 5-923,-7 2 496,-6 0-484,-7 3-6,-5-1 418,-4 2-424,-3 0 1217,-2 0-1021,-15 16-106,2-5 17,-16 14-6,7-8-28,0 1 12,0 0-7,4 1-32,1 0 5,5 0-23,4 2 18,4 11-24,4-6 12,10 19-1020,1-19 1009,10 8-11,-2-11 50,13 5-40,-8-10 80,15 5 32,-19-16 57,1-1 11,-10-7 6,-2-4-45,0-5-23,0-4 6,-1-3 1087,2-15-1154,-5 6 34,0-25 5,-10 8-45,-1 1 39,-12-2 29,-11 9-85,5 7-16,-4 2 22,12 15-45,7 4-6,1 1-122,5 4 27,2 2-33,-1 0-17,2 3-50,-1 2-107,1 3-140,3 3-196,1 1-247,6 0-312,3 0-416,4 0-806,4-2-7417,11 0 9085,-10-5 0,0-1 0,-16-3 0</inkml:trace>
  <inkml:trace contextRef="#ctx0" brushRef="#br0" timeOffset="100949">21135 7810 25702,'60'-6'95,"-4"7"-78,-14 22-859,2 4 839,-11-7 0,0 1-1182,15 12 1176,-17-11 1,-3 0-14,4 9-1,-8 1-10,-9-1 10,-12 9 495,-12-12-453,-16-5 1,-5-3-9,-11-3 56,-8-7 0,0-4 62,9-9 28,-13-7-6,42-4 12,5-5-7,11-4 35,7-5 38,12-3-2,1 7 0,3-1-1015,21-13 866,-15 12 1,3 1 52,5-1 1,1 2-82,-10 6 1,0 0-18,12-6 1,-2 2-9,-13 7 1,-1 3-15,26-11-42,-11 10 0,1 1-92,7 2-45,-14 3 0,-3 3-582,-11 8 831,-6 14 1,-9-10 0,-4 9-1</inkml:trace>
  <inkml:trace contextRef="#ctx0" brushRef="#br0" timeOffset="107584">23806 8853 20789,'-16'-42'212,"0"1"0,4 4 0,-2 11-101,-10 22 155,4 8-19,-2 3-53,-3 8-211,0 3 25,-1 4-4215,2 4 4239,0 3-21,4 3-1524,4 3 1368,5 0-40,5 2 174,6-3 22,8 0-5,5-4 16,9-2 976,6-3-982,4-4 35,3-3 1834,2-4-1879,1-2 27,-3-4 7,-1-4 50,-3-2 27,-3-4 12,-2-4 76,-3-6-49,0-5 304,12-32-332,-17 13-548,-3 6 1,-4-2 531,-6-8-5,-3-3 22,-3 0 22,-3 0 56,-4 4 6,-4 3 22,-3 6-22,-2 3-51,-1 7 1505,0 3-1549,-1 6-29,1 4 904,1 3-965,2 2-12,1 2-16,2 1-16,3 2 1300,1 3-2029,1 22-297,4-6 1042,7 36 0,-2-39 0,5 11 0</inkml:trace>
  <inkml:trace contextRef="#ctx0" brushRef="#br0" timeOffset="108008">24470 9102 18882,'14'-60'23,"0"15"826,-9 62-872,2 4 1192,-1 4-1360,-1 4-184,-3 3-2089,-5 23-1855,-4-11-4783,-4 13 9316,1-25 1,3-15-1,4-7 1</inkml:trace>
  <inkml:trace contextRef="#ctx0" brushRef="#br0" timeOffset="108275">25156 8725 21903,'-8'-49'492,"1"0"1,1 4 0,1 10-173,1 18 1593,2 6-1700,-1 5 563,1 3-664,1 2 305,-1 1-383,1 3 1061,-1 9-1067,-1 4-11,1 11 11,0 1-1658,1 8 1652,0 4-453,1 5 428,1-12 0,0 2 9,2 18-1,-1-19 1,1 0 5,1 13-16,0-2 5,-2 0-11,-1 0-34,-3-1-958,-2-2 656,-4-1-459,-3-1-1155,0-3 1961,-5 3 0,8-20 0,0-1 0</inkml:trace>
  <inkml:trace contextRef="#ctx0" brushRef="#br0" timeOffset="111488">23786 9530 14499,'-7'0'605,"-1"6"-471,-5 18 57,-13 14 11,-8 6-660,9-14 1,-1-1 530,5-4 0,-1-2 2,-1 0 1,1 0 103,-13 7-11,0 1-17,-3 0-11,-1-1-25,9-9 0,-2 1-34,-2 1 0,-1-1-628,-1 1 0,1 0 572,-1-2 0,2-1 540,-18 9-518,10-9 1,-1-1-483,9-4 1,-2-1 456,-12 5 0,-1-1-8,11-6 0,0-1 11,-1 1 1,-2-2-831,-1 1 0,-2 0 827,0 0 1,-2-1 2,-1 0 0,0 0-697,-2 0 1,-1-1 699,0 0 0,0-1-6,-1 1 1,-1-1-303,1-1 0,-4 0 310,5 0 0,-3 0 0,1-1-5,-9 0 0,0 1-85,8-1 1,-3 0-1,4-1 96,-6 1 1,2-1-154,-3 1 1,1-1 160,-1 0 1,0 0-11,-1 0 0,-1-1 129,0 1 1,0-1-142,-1 0 1,-2 0-82,4-1 0,-3 0 0,-2 0 80,14-1 0,0 0 0,-1 0 0,1 0-13,-1 0 0,0-1 1,0 1-1,1-1-59,3 1 0,0-1 1,1 0-1,-1 0 54,-14 0 1,1-1 0,0 0-12,-2 0 0,0 0 1,1 0-3,0-1 1,0 0 0,1 0 3,5 0 1,2-1-1,4 0-8,-4-1 0,3 0 3,2 0 0,-2-2 192,7 1 1,-3 0 0,3-1-168,-7 0 0,1-1 5,-12-2 1,-1-1 22,5 0 1,3 0-36,13 1 0,0 0 4,-12-3 1,1 0-4,16 2 1,3 0 2,0 0 0,-2-1 114,-11-4 1,-2-1-112,13 4 0,1-1 747,-10-3 1,-1 0-748,4 1 0,0 0-25,-2-1 0,0 0-578,0 0 1,0 0 577,3 2 0,1 0-28,-17-6 817,-2 1-801,29 9 1,-1 0-196,0 0 1,0 1 202,-1-1 1,0 1 5,0-1 1,-1 1-642,1-1 0,0 1 650,1 0 0,-2-1 17,-23-7 0,0 0 296,21 5 0,0 1-299,-19-7 0,3 0 19,1 0 3,16 4 1,1-1 2,-15-7-11,19 7 0,0 0-425,-6-6 436,4 0-5,3 0 22,2 0 826,4 1-810,3-1 7,2 2-1,2 0-11,3 1 195,1 0-200,3 1 2195,1 0-2224,2 1 6,0 0 3311,1 1-3322,1 0 263,-1-6-252,3 5 6,-1-4 5,2 7 6,0 1-6,0 3 1,0 0 10,0 2-21,0 0 4,1 3-21,-1-1-23,1 3-252,0 0 274,-2 8 68,-8 9-57,-2 4-3402,-8 7 3386,0-5-1,-3 1-10,-3 1 5,-15 12-5,9-9-1,-10 8 7,5-1 16,1-2 5,-3 7-16,12-13 0,7-6 22,7-8 45,4-5 3470,0-1-2971,5-4-337,1-2-22,-3-5-185,2-1-16,-3-6-1,1-1 28,1-10-22,2 4 0,0-7 6,4 7-6,2-1 23,4 0 5,2 1 45,10-9 106,13-8-134,-3 5-343,-4 11 0,-1 2 354,4 0 17,12-3 78,5 3-89,-10 6-12,14-2-3159,-12 7 3132,-1 2 22,15 1-1044,-1 2 999,-1 1-23,-9 2 1,-16 2-446,-3 1 445,-3 2 366,-2 1-382,-4 1 6,-3 0 2607,-3 0-2613,-2 0 1503,-2-2-1469,-2 0 856,0-2-845,-1-1 548,0-2-504,0-7-61,0 0-17,0-8-17,0 1 23,1-3 0,0 2-1,2-2 23,0 2-22,1-1-1,0 2 1,3-5 0,-2 5 10,1-2-10,-3 6-6,-1-2 0,-1 3 17,0 0 11,-1 3-28,-1 0 5,-2 2-21,-1 0-29,-3 1 34,1 0-17,-9 1 56,4 0-28,-7 3 5,3 1 1,-1 4-23,-2 1 17,-1 2-6,-1 2 1,-2 1 16,0 2 0,-2 1-5,-11 10 5,8-5-11,-8 8-3386,12-9 3408,2 0-22,1-1-248,2-1 248,1 0-23,-2 5 23,5-4-2184,-2 3 2201,7-7-17,0-1 5,1 0 176,1-1-175,0 0 49,2-2 16,-3 3-38,1-1 2264,0-1-2258,3-5 3386,2-5-3357,1 0 458,0-2-570,0 2 13,0 0 20,-3 2 11,0 2 0,-1 0 0,-2 2 11,0-1 11,0 1-11,-4 1-33,5-4 22,-1 1 11,5-4-1023,1-1 0,1-1 1</inkml:trace>
  <inkml:trace contextRef="#ctx0" brushRef="#br0" timeOffset="115914">16521 5954 16768,'-1'-8'3820,"0"1"-2841,1 7-155,0 0-174,-3-60-4358,3 41 3934,-1-15 1,-1 3 160,2 23 752,0 4-960,0 0-78,0 3-78,0 5-23,0 3 33,0 9-16,0 4 0,0 7 22,-1 6-17,-1 4 18,0 4 1230,-1 21-1237,0-14-16,0 14 0,1-23 0,0-3 5,-1-6 1,0-4 5,0-4 0,-1-3 6,1-5 5,-1-2 39,1-4 113,-1-2 106,2-3 2474,-1-2-2581,1-4-111,-2-4-34,-1-6 27,-3-17-49,1 1-3393,-2-16 3387,5 3 0,-1-7-133,2-4 127,1-3-707,2 2 707,0 1-11,1 5-5,2 5 2975,1 6-2970,2 5-2824,12-15 2824,-7 25 772,17-9-772,-4 30 0,2 5-11,2 6 11,-5 6 0,0 3 11,1 7-280,0 4 280,-1 5-11,-1 3-11,-4 4-1,-1 2-4,-3 0-1,-3 0-6,-3 1-21,-2-1 2664,-3-2-2754,-1-2-84,-1-4-68,-1-4-95,0-4-95,0-4-525,-1 5-30,1-10-1971,-3 5 823,1-15-596,0-2-2764,1-7 2217,-1-3 3322,1-1 0,0 1 0,1 1 0</inkml:trace>
  <inkml:trace contextRef="#ctx0" brushRef="#br0" timeOffset="116364">16660 6206 16006,'-47'-27'1394,"0"0"1,4 2-1,9 4-486,20 10 886,1-4-1476,7 6-100,0-3 105,10 5 8,1 1 78,6-1-81,3 2 9,4 0 22,18-1-9,-4 1 13,14-2 39,-9 2-331,2 1-85,3-1-293,19-1-449,-13 0 426,14-1-430,-6-3-1098,-14 3 1503,8-5 123,-19 3-2614,-5 0 2879,-3-2-377,-5 1 499,-3 0 411,-4-5-450,-6 4-42,-1-3 1188,-7 0-1338,0 3-27,-4-2-32,1 4 68,-1 1 54,0 0 72,-1 1 3452,-3-2-3328,1 3 163,-1 0 1009,3 2-1027,4 3-83,0 0-43,4 1 81,0 2-276,0 2-1,0 4-55,0 2-43,3 2-72,1 2-39,6 4 11,1 2-107,5 3 254,2 1 2,3 1-9,1 0 57,2 1 22,-2-3 1,0 0 20,5 7-4,13 15-31,-26-23-64,-5 2-55,-4-2 6,-5 0 11,-7-2 33,-4-1-257,-16 6-500,-9-3 244,-3-3-222,0-5-4680,-9-10 1848,20-7 2778,-13-5 0,33 1 1,1 0-1</inkml:trace>
  <inkml:trace contextRef="#ctx0" brushRef="#br0" timeOffset="116532">17117 5945 25118,'-26'-20'-264,"3"11"285,16 34-49,-1 2 17,0 3-15,1 2-259,-3 17-896,3-11-118,-2 11 511,6-4 0,2-24 0,1 5 0</inkml:trace>
  <inkml:trace contextRef="#ctx0" brushRef="#br0" timeOffset="116855">17604 5789 21044,'0'-3'2589,"0"1"-326,0 2-2128,-13-3-75,8 10 13,-9 10-25,14 5-80,4 9-43,3-6 58,4 0 2,4-1-62,0 0-5,12 9 15,-5-8-29,7 6 74,-8-10 17,-1-1-26,1 8 4,-8-8 23,0 6 9,-10-9-11,-2-2-84,-7 5-32,-1-7-796,-22 11-383,0-13 415,-7 2-185,5-9-262,9-7-544,1-1-1177,1-6-2751,4-1 5804,2-1 0,8 5 0,3 3 1</inkml:trace>
  <inkml:trace contextRef="#ctx0" brushRef="#br0" timeOffset="117023">17515 5858 14605,'0'-5'4781,"0"1"-237,0 4-4349,10-19-117,-7 24-25,7-10 23,-10 64-101,-4-18-1741,2-7 0,-2 1 1395,-3 7-593,-2 1-1455,1 0 2418,0 5 0,4-24 0,1-1 0</inkml:trace>
  <inkml:trace contextRef="#ctx0" brushRef="#br0" timeOffset="117989">18005 5930 19159,'-4'-9'3959,"0"1"-3366,4 8 596,0 0-1113,0 8-16,4-2 96,16 16-106,-4-10-5,14 4 5,-12-10 7,0-2-1,-1-2 11,-1-1 0,-2-2 0,-1-2 62,4-8-51,-5 0 1,2-7 72,-7-7-89,-3 4-6,-2-9 5,-5 8 6,0 1 1,-5 1 10,1 2 73,-6-2 17,-2 4-17,-5 2-117,3 7-12,1 5 23,-8 8-34,9 0-16,-9 7 16,11-1 0,1 4-16,0 1 10,1 3-16,2 2 0,1 2 11,3 3-11,2 0-6,2 2-22,5 2-40,3 0-313,16 15 6,1-14-2150,13 10 1791,-3-18-185,3-4-699,4-5 385,0-5 1,-1-5 190,-3-2 358,-4-6 320,-3-4 375,4-16 442,-5-11 216,-11 1 1,-2-1-1965,3-15 1950,-1-11 44,-10 29 1430,0 2-1463,0 4-61,-2 3 818,0-2-1031,-3 8 219,-1 0-297,-2 10 2265,0 3-2557,0 2 1,0 10 10,1 0-16,0 9 5,1 0-17,3 13 23,-1-5-17,1 9 0,-1-10-11,-2 11 11,-1-10 0,0 7-11,-2-13 22,-5 5-6,2-9-10,-4 1 16,3-10 11,1-3 6,1-2 17,0-2-17,1-3 0,-1-1 0,1-5-17,-1-3 17,1-2-5,0-3 5,1-14-34,3 6 17,3-10 6,5 10-6,2 0 29,2 2-29,2 1 6,1 3-1,0 2-27,2 2 22,-2 3 1,19 1-18,-13 6 12,14 0-6,-17 8-23,-1 4 18,0 4-12,-3 4 11,-2 2 12,-2 3-12,-2 2 6,-5 2-5,-2 0 21,-2 2-16,-4-1-5,-2-1-1,-2 0-11,-3 2 29,4-10-1,-1 0 22,5-12 51,2-2-50,2-8-12,0-2-5,5-7 6,1-2-7,2-3-16,2-3 28,0-3 40,8-17-12,-3 8-894,6-10 894,-6 14 11,1 4 12,-1 2-12,0 5-17,-2 4-11,0 3-11,-2 4-16,0 3-1,-1 3-6,-1 1-5,2 3 0,4 9-5,-3 0 5,3 9-23,-6 0-5,0 3-11,-1 2-78,0 2-40,0 1-95,-1 1-479,0-1 261,-2-1-2571,-2-2 2235,-1-1-370,-2-3 1176,-1 5 0,-1-14 0,-1 3 0</inkml:trace>
  <inkml:trace contextRef="#ctx0" brushRef="#br0" timeOffset="118472">19452 5541 26306,'15'-10'219,"-3"9"-174,-12 32 11,0 5-23,0 4 1,0 2-4246,2 3 4200,0-1 24,2 0-1,1-2-8,-1-2 14,0-5-17,-1-2 5,1-5-105,-3-3 134,0-3-34,-1 4-12,-1-6 2947,0-2-2856,-1-9 1288,2-6-1266,-2-3 169,2-4-225,-1-3-11,1-5 22,-1-5-23,3-17-66,9-11 35,0 15 1,1-1 20,14-18 63,2 15 1,1 3-70,-3 6-3387,19-11 3387,-29 30 0,1 3 0,-1 2-2280,2 3 2263,1 3-235,2 5 235,0 4-17,1 5 6,0 3-1,2 5-49,3 17 22,-9-8 16,-2 11 12,-12-14-6,-17 13 6,-2-13 2013,-15 7-2002,-1-17 0,-4-4 0,-5-4-45,-4-2 42,10-7 1,-1-1-43,-19 0 14,19-2 0,1-1-75,-11-6-62,7-1-78,7-5 2952,8-1-3462,8-6-588,8-3-2666,8-6 4010,11-8 0,-6 16 0,5-2 0</inkml:trace>
  <inkml:trace contextRef="#ctx0" brushRef="#br0" timeOffset="119422">20055 6093 18061,'-2'9'4213,"0"-2"-3071,2-7 1323,0 0-2381,55-73-1282,-32 39 1232,11-13 0,-1-1 16,-12 9 12,2-4-18,0-3 1,-1-3-6,-2 0 6,-3-2 25,-9 16 0,-1 1 42,0-17 34,-1-9 22,-11 25 140,-8-5-2954,1 13 2758,-4-1 73,3 14-124,5 6-10,0 1-18,3 5-22,1 4 642,-1 3-636,1 4-6,-2 5-5,0 3 5,0 7-2279,1 4 2268,1 5 0,1 6-23,2 5 17,2-9 1,2 3-20,2 4 0,1 0-765,0 1 1,0 0 750,1-3 0,1 0-127,-1-3 1,1-1 510,-2-1 0,1-1-600,0-1 0,0-1 527,5 16-1095,-2-22-174,0-4-162,0-5-57,0-6 163,0-3 263,0-5 2810,14-19-1901,-8 2 88,9-17 73,-12 6 84,0-1 112,0 0 107,-1 1 128,-2 4 85,-1 2-12,-2 3-44,-4 2-85,-1 2-112,-1 2-89,-1 2 437,-3-1-707,1 4 1883,-1 0-1944,3 4 90,0 1-168,10-2-17,12-2-28,6-1 5,7-2-3295,-5 1 3307,1-1-11,1-1 199,-1-4-182,-2 1-1,-2-3-2274,-3-1 2264,-4-1-87,-5 0 64,-4 1 33,-5 2-5,-2 1 16,-7-2-21,-2 6-7,-7-1 6,-2 5 6,-5 1-6,-1 2 1,-2 0 10,1 2-22,0 1 22,-8 7 6,12-2 58,-11 9-69,17-4 2263,-12 21-2297,9 0 11,-3 8-343,9-5 349,4-9-11,2 0 3227,3-1-3227,4 0-12,4-1 7,7-1-57,18 7-78,12-4-794,-15-12 0,1-2 872,20 4 62,-4-10 300,-19-5-306,-3-4 11,-1-2-10,-2-5 21,-2-3 1,-1-3 5,-4-3 6,0-3 11,2-17-11,-4 7-23,2-12 28,-6 13-367,0 0 367,-1 3 78,0 1-61,-1 4 1,0 2-1,-1 2 0,0 3 11,4-3-50,-1 6 0,17-7-5,-3 11 2192,15-1-2187,-11 8 28,0 5-6,-9 2 6,6 11-34,-7-1-5,3 7-1060,-9-3 1071,-2 2-22,-2 1 22,-1 1-3054,2 9 3020,-5-7-66,3 7-270,-6-9-3394,0 10-6004,-1-10 9379,0 4 1,0-18 0,0-5 0</inkml:trace>
  <inkml:trace contextRef="#ctx0" brushRef="#br0" timeOffset="149681">9666 8935 10009,'2'-52'913,"-1"1"0,0 3 1,1 8-158,2 9 840,3-6 110,-5 19-1553,2-1 953,-4 17-1011,-1 62-112,3-3-38,0-11 1,2 7 0,-1-3-52,1-3 0,0-1-96,3 13 0,0 2-74,0-5 1,-1-3-812,-2-10 1,0 0-752,1 14 0,-1-1 1838,-1-10 0,0-6 0,-1 6 0,0-5 0</inkml:trace>
  <inkml:trace contextRef="#ctx0" brushRef="#br0" timeOffset="149954">10288 8930 20571,'3'-47'922,"1"-1"0,1-4 1,0 7-643,1 14-140,1-4-90,-6 30-95,0 3 51,-1 9 28,2 4 16,2 11-16,1 7-12,2 8-22,-2-1 0,0 2-1696,-1-7 0,0 2 1687,0 13 1,0 1-17,-2-12 0,-1 2-1022,0 19 1,-1 1 914,0-15 0,-1 2-377,-1 4 0,0 4 1,-1-5 253,-1-6 0,0-1-51,-1 11 1,-1 0-490,-2-8 0,-1-2-505,-7 18 253,5-23 0,-2-1-2566,-9 7-3236,2-6 6849,0-8 0,10-13 0,4-8 0</inkml:trace>
  <inkml:trace contextRef="#ctx0" brushRef="#br0" timeOffset="150263">9422 9357 20075,'-29'27'368,"1"0"0,13 15 0,13-1-105,33 3-35,-3-15 0,8 3 0,-4-5-27,22 4-86,-9-8 0,0-4 120,8-6 23,2-5-4133,1-4 4094,2-3-451,-14-6 1,2-3 312,-10 2 0,0-1 391,12-5 0,1-1-321,3-4 1,-2-1-272,-12 4 1,1 0 212,1-1 1,3-2-1,-4 1-23,-6 2 0,-1 1-25,8-4 0,-3 0 28,7-1-40,-5 3 1314,0 0-1443,-15 8 2318,0 1-2793,-17 9-180,-3 6 751,-6 9 0,1-7 0,-3 1 0</inkml:trace>
  <inkml:trace contextRef="#ctx0" brushRef="#br0" timeOffset="152777">2191 11750 19581,'2'-54'983,"0"1"1,0-3 0,0 5-519,0 9 446,0-4-586,-2 25 314,-2 4-499,2 8-58,-2 4-59,2 17-6,3 5-6,2 13-47,2 3 42,2 5-1517,0 7 1500,1 4-1,0 6-2787,-2 3 2759,-1 3 23,-5-29 1,-1 1-46,0-1 1,0 0 41,-1 1 1,-1-1-940,-3 30 948,-2-4 5,-3-7-5,-2-10 22,1-8 859,0-11-809,1-8 2697,2-7-2678,0-4 92,0-7-116,1-4 2005,-2-9-2005,2-5 5,0-7-284,3-5 274,1-5-1111,4-2 1093,3 0 2,4 0-2822,5 2 2959,2 4-18,12-9-275,-5 15 304,8-4-250,6 13 11,-6 7-7,12 0-126,-9 8-23,2 2-25,2 1-13,3 1-23,0 0-184,1 0 424,-1-1-1,-3-1-5,10-3 39,-15 2 5,6-4 565,-19 0-548,-2-3 2874,-4-2-2839,-3-2 55,1-11-45,-6 5-5,1-8 10,-5 9 18,1 2 11,-2-1 465,1 4-437,-2 0 22,1 4 6,-1 2-17,0 2-28,-1 3 923,0 1-1002,-1 1 122,2 2-155,0 4-11,0 3 16,0 7-22,4 16 29,1-3-68,7 31-12,-4-18-422,4 16 344,-4-14-223,2 20 150,-2-15 18,2 11-12,-3-24-387,3 6-2568,-1-15 2827,2 3 122,-2-15 107,0-6 338,2-4-198,2-6 16,2-5 46,2-6 2929,2-8-2885,2-3 45,0-5 275,11-17-595,-7 10 438,4-12-33,-11 19 44,-4 3 526,-1-4-621,-7 14-62,0-2-67,-6 16-95,0 2 381,0 5-398,-2 3 11,2 7 1,-4 5-12,2 4-12,-2 5-66,2 3-432,-2 20-16,3-10-298,0 13-402,4-16-662,3-3-1226,3-3-1865,1-5 5007,4-1 0,-6-14 0,0-1 0</inkml:trace>
  <inkml:trace contextRef="#ctx0" brushRef="#br0" timeOffset="152928">3644 11698 13924,'-18'-49'803,"1"0"0,0 4 0,1 7 1542,-3 12-1964,0 6 1143,-1 3-1328,2 5-95,1 3 778,3 4-913,2 2 2575,4 2-2664,2 6 530,2 1-805,2 8-170,0 2-1068,4 6-2637,2 4 4273,4 5 0,-3-14 0,0-1 0</inkml:trace>
  <inkml:trace contextRef="#ctx0" brushRef="#br0" timeOffset="153725">3975 11751 27152,'-51'0'-13,"-1"-1"0,4 1 0,10 8-26,19 26-68,-6 19 40,12-13-17,-2 11-6,12-19-5,7-4 11,5-4 28,5-6-4218,5-6 4280,2-5 926,11-10-837,2-14-39,0-2 12,-5-12 10,-13 3-2268,-1-3 2268,-3-4-10,-3-1 200,-4 2 0,0-1-133,0-6-1582,0-20 1609,-3 38 96,-2 3-163,1 8-67,-1 4 1565,0 7-1577,0 2 2007,1 4-2012,2 6-11,2 7-11,4 6-11,6 25 16,-4-6 1702,-4-11 0,-1 0-1701,-1 22-12,-5-7 0,-3 2-589,0-8 1,-3 2 534,-4 10 0,-2 7 1,-2-3-1539,-3 2 1,-3 0 1511,2-5 0,-2 3 0,0-2-58,2-11 0,1-1 0,-2-1-444,-1 3 0,-1 0 0,0 0 319,-1 0 0,0 1 0,-1-2 5,-1 0 1,0 0-1,0-2 66,0-1 0,1-2 0,-1 0 55,-10 13 0,0-4 162,4-8 1,0-3 75,5-8 0,0-5 140,-15 6-28,10-19-740,9-19 656,7-13 291,7-18-325,9-3 1,4-5 604,1 7 1,3-2-667,7-13 0,3-7 0,2 5-153,-5 16 0,1 2 0,1-1 130,8-13 1,2-3-1,0 3-5,-4 12 0,0 2 0,0 1-294,2 0 1,1 0 0,0 0 291,1 1 0,0 1 0,-1 0 1,0 2 1,1 0 0,0-1-14,9-8 1,1-2 0,0 0-444,-1 2 1,-1 0 0,0 1 467,0 0 0,0 0 0,-2 2-6,-3 4 1,-2 1-1,-2 2 150,1-1 0,-2 1-136,9-13 1,-1-1 294,-10 13 0,1-1-268,-2 0 1,2-3-1,-3 3 10,-4 6 0,-2 2 799,3-6 0,-1 1-469,1-13-156,-9 19 2796,-3 0-2819,-8 20 396,-4 8-581,-3 8 11,-5 10-5,-2 6-6,-2 7 1,-2 7 340,7-7 0,-1 5-361,-1 8 1,1 2-1028,-1 2 0,1 0 1039,0 4 0,1-1-6,3-12 0,0-2 3,0 0 0,0 0-3,1-2 0,0-1 6,1-3 0,0 0 3,-2 24-6,2-10 16,3 6 7,2-26 189,1 5 667,3-28-543,3-10 1909,7-15-2217,2-7-897,5-9 919,-1 4 34,3-1-3078,3 0 3157,2 0-12,3 2-112,1 1 101,1 3 0,0 1-33,0 4-23,-2 2 11,13 0-56,-2 8-33,1 2 566,-5 12-594,-12 7 3270,2 6-3450,-2 6-240,0 6-342,-3 5-784,-3 3-8263,-1 19 7537,-7-18 1,-3-1-1,-7-24 1</inkml:trace>
  <inkml:trace contextRef="#ctx0" brushRef="#br0" timeOffset="154762">6208 12233 26306,'28'-32'174,"0"1"-129,-8 6 0,2-5-979,2-6 1,3-7 958,-3 1 0,0-2-1548,6-10 0,-1-1 1539,-5 5 1,-3 2-3,-6 10 0,-1 0 202,1 0 0,0-1-199,-3 0 0,0 1 8,-1 0 0,0 1-625,-3 0 0,0 1 633,-2 2 1,-1 0 50,1-28 506,-3 7-428,-5 21 1,-2 1 2316,-1-3-2423,-5-6 720,4 35-765,0 4 2285,-1 3-2313,-3 7 6,-3 5 0,-16 28 16,2-1-296,9-10 1,-1 3 262,-1 10 0,-1 4-975,5 0 0,-1 4 1,2-2 946,1-7 0,1 0 0,1 1-12,-2 9 1,2 1 0,2-4-59,5-4 0,1-3-3,1-1 1,2 1-1306,6 12 1,2-2 1290,-1-14 0,3-2-171,11 14 0,6-3-323,-1-20 1,4-5 420,9 0 1,1-5 156,-7-6 1,-1-5 13,28-8 45,-23-9 22,-4-7 23,-4-6 17,-3-5-37,2-22 165,-8 11 45,2-13 40,-11 19 27,-1 3 29,-2 5 1460,-3 4-1466,-1 6 2555,-2 4-2600,0 6 1527,-2 3-1756,0 2 1119,-1 2-1176,0 2 0,1 1 1,-2 2 5,1 2 0,-1 7-6,1-1 1,0 5-7,5 1 7,1-5-3415,10 6 3381,-1-10-12,15 0 62,-9-7 12,6-4-12,-8-3 17,0-4 22,4-11-5,-6 1-11,3-9 50,-8-5-34,-4 6-11,-1-7 51,-5 10 5,-1 3 34,-2 1 11,-3 4-22,-3 2-23,-3 2 3370,-1 4-3314,-27 4-73,-1 12-55,-9 1-240,11 11 217,14-2 11,4 3-17,-1 16-3308,10-7 3291,3 12 7,9-12-24,8 1-55,7-1 39,9 0-264,9-2-389,10-3-585,-5-9 0,2-3-1591,-9-3 1,1-2 2884,15 4 0,-2-2 0,-11-4 0,-1-1 0</inkml:trace>
  <inkml:trace contextRef="#ctx0" brushRef="#br0" timeOffset="157376">7441 11857 12444,'-1'-5'6979,"-1"1"-4016,2 4-1866,-8-60 499,3 24-1305,0-1 1,-1-1 196,0 6-80,0 13 186,-1 0-348,1 8-234,0 2-24,3 7-10,2 6 5,1 4 17,0 7-5,0 6-12,5 21 17,1-6-1128,6 14 1117,2-12 5,3-1-375,4 0 364,4-4 6,0-2-1,3-5 1,-3-3-6,1-3 6,-6-5 17,-2-3 16,-4-4 1336,0-6-1224,-1-12 332,-1-3-416,0-13 6,-1 2 6,-1-4-23,1-2-6,0-3-10,0-1 5,1-1 11,6-9-39,2-1-22,-3 10-34,-2 6-45,-11 24-56,-1 1-67,0 3-610,3 9 156,0 1-219,3 8-1735,3 10 84,-2-3-2158,1 11-3992,-4-11 8698,-2-2 0,-2-10 0,-2-5 0</inkml:trace>
  <inkml:trace contextRef="#ctx0" brushRef="#br0" timeOffset="157902">8048 12014 16336,'5'-6'5646,"-2"1"-4598,-3 5 1708,0 0-2740,24-37 1,-13 26-305,20-30 310,-18 34 71,0-1-43,1-1 34,-2-2 146,2-7 0,-6-7-135,-1 0 185,-6-20-17,-4 18-129,0-4 6,-1 16-28,0 10 207,2 2-184,-4 1-119,1 2-38,-9 8 33,2 1-16,-8 7 10,4 0 6,-2 4-22,-8 13 11,7-4-993,-5 11 988,11-11-1,3 0-22,5-1 6,4-1-18,7-2-60,16 5 44,3-9-301,14 3 307,-3-13-12,6-3-5,-9-6 0,0 0 5,19-1 39,-8-5 1,-2-1 5,5-5 23,10-10 5,-23 0 51,10-22-17,-10 5-382,-14 9 1,-1 0 397,4-19 7,-3-6-7,-2-6-5,-7 13 0,-1-2-143,-2 12 1,0-1 116,1-13 1,-1 2 0,-3 14 0,-1 3 47,4-31 17,-4 5 20,-2 23 0,0 1 3,-1-12-18,-1-3 1,0 27 50,-2 6 118,1 8-269,-3 6 728,2 8-717,0 7-5,-2 9 0,1 7-4,0 2 1,0 2-2179,-1 24 2165,0-14 0,1 0 5,1-7 1,0 0-450,0 3 1,-1 2 437,0 1 0,-1 4-13,1-2 0,-1 5 0,0-2-18,0 8 1,1 0-19,0-8 1,-1 2 0,4-1-219,4-4 1,3 0-1,0-3-201,3 5 1,3-1-832,7 10 0,4-3 1316,2-18 0,-1-6 0,3 4 0,0-6 0</inkml:trace>
  <inkml:trace contextRef="#ctx0" brushRef="#br0" timeOffset="159793">10324 11629 13960,'15'-59'1100,"0"-1"0,-3 12 0,-1 6 2234,-1 6-3055,-6 22-80,-1 1-79,-2 10-80,0 1 1254,-1 1-1281,0 5 733,0 13-739,0 23-628,0 6 604,1 17-16,-3-19 0,0 2-1118,0-9 1,-1 1 1127,-1 16 0,-1-1-764,1-12 1,-1-2 750,1 1 0,0 2-381,2 2 1,0 4 0,2-5 321,2-3 0,0-1-28,3 20 1,3-5-185,14-15-146,4-6 938,6-9-2128,25-4 631,-8-11 929,-16-7 1,0-2-794,17-10 262,1-8 1471,0-6-886,-1-5 153,-2-5 216,-16 5 1,-1-3-50,-8 8 1,-1-1 399,13-20 0,-2-3-206,-10 11 1,-1-1 172,1-6 0,-1-1 343,-7 9 1,-2 1-246,-3-15-542,-11 22 225,-7 15-420,-13 10 2954,3 7-2922,-36 24-23,8 9-61,18-13 0,0 0 28,-13 21-23,8 4 66,8 2-128,13-15 0,3 0 12,3 9-2979,12-3 3018,7-28-111,11-6 145,-3-3 33,8-6-12,-7-6 755,1-5-709,12-16-12,-8 2 31,7-11 8,-12 8 3355,-2-2-3180,4-14-113,-7 12-301,1-8 340,-8 17 0,-4 3 23,-2 6-28,-1 3 106,-3 5-168,0 4-111,-1 1-18,-2 4 527,-1 3-532,-3 4 6,-1 5-7,-2 3-27,-4 14-45,2 8 6,0 1-45,7 1-3449,4-11 3337,2-1-17,5-2-39,2-1-263,15 1-113,14-6 532,-6-6 23,17-18 107,-25-6-208,7-11 269,-9 2 33,-2-4 23,-1-1 23,-2-4 22,-2 1-17,-2-1-6,-1 0 1,-1 1 296,9-17-274,-8 18 3292,5-10-3287,-10 24-27,-2 4-40,-2 3 318,0 2-485,-2 1 38,0 6 23,2 2 16,1 7 7,2 3-12,0 5 16,1 2-27,-1 3-11,-1 1-1,-1 1-16,1 0-17,-2-1 6,1-1-6,0-4 5,1-3 7,0-5 10,0-4 62,1-5 22,-1-2 12,2-4 78,11-20-90,-3 4 12,10-17-502,-7 10 496,-1-2-6,2-1-5,-1 1-6,1 1 0,0 2 0,1 2 1,4-1-40,1 6 5,-2 3-10,-3 7 5,-7 4-12,2 3-4,-1 3 490,0 3-514,1 3-16,-1 2-16,0 2-35,-2 1-16,1 3-62,-2 0-78,1 1-129,1 0-902,11 8 431,-4-7-38,9 1 66,-5-12 118,3-5 179,1-3 185,1-6 163,2-3 145,-1-7 359,11-12 447,-3-8-229,-2-2 12,-8-1 492,-7-7-1178,-6 10 556,2-11 12,-6 14 437,-1-3-537,-3 12 66,-2 1-107,-4 15-49,-6 4-180,-11 12-40,-5 1-4,-20 22-1,14-6-11,-10 11-17,18-8 0,3 0 6,-3 9-248,5-8 1,3-1 219,7 0-17,2-2-23,4-3-353,4-4 393,4-6 39,3-4 95,10-5 45,3-11-50,1-3 10,-2-10 18,-8 0 11,-1-2-6,-3 0 23,-1-1 27,-2 2 6,-2 2 17,-3 3-22,-1 5-40,-1 2-37,-1 4-121,-1 1 1018,0 7-1028,0 3 40,1 7-12,1 5 574,3 21-574,-1-5 1,1 18-2284,-4-8 2267,-2 7-102,-4-6 1,-2 3-23,1-9 1,-1 1-85,-3 18 1,-2 0-82,2-11 0,-2 0-1195,0 1 1,-1 1 922,-2 1 1,-3 2-429,0-6 1,-2 2 0,-1-3 374,-2 5 1,-2-1 302,-2-3 1,-3 2 0,2-7-509,5-12 1,0-5 1033,-4 4 0,1-7 188,-1-10 67,3-26-420,11-29-33,2-9 66,12 16 0,2-2-75,1 5 0,2-1 147,2-3 1,2-1-174,1-3 1,1-1-25,2-1 0,2-2-106,2 2 0,2-2 0,0 3-127,4-7 0,1 2-243,-3 6 1,2-1-1,-1 4-1526,4-1 1,-2 3-1954,-1 4 0,-1 2 4019,16-19 0,-19 23 0,-9 11 0</inkml:trace>
  <inkml:trace contextRef="#ctx0" brushRef="#br0" timeOffset="160109">12780 11779 20115,'-18'51'-6,"0"1"1,1-4-1,5-5-16,13-2-23,2 4 0,1 2-27,3-1 4,-1-1 18,3-6 5,0-4 1850,1-6-1816,1-6 11,-1-4 755,-1-7-643,-1-3 520,-2-5-307,1-3 1245,1-3-1178,12-11-290,0-2-1,10-10 5,-6 0 12,1-2 100,12-24-599,-8 10 434,-11 12 0,1-1 31,7-12 0,-2 1 6,1 4 11,-4 6 11,-3 5 89,-2 4-139,-8 10-73,-2 1-73,-5 9-387,-1 1-257,-2 9 100,0 2-436,-2 8-947,0 2-2307,0 2-4767,0 0 9085,2-3 0,0-8 0,2-5 0</inkml:trace>
  <inkml:trace contextRef="#ctx0" brushRef="#br0" timeOffset="160470">13632 11987 20151,'1'-5'3960,"1"1"-745,-2 4-3103,-23-52-90,4 43 0,-22-36-50,9 59-3512,0 4 3557,-2 3 574,3 3-569,-10 16-39,12-8 6,-3 11-45,11-2 28,11-12-39,3 12 50,12-22 17,6 2 0,6-13-11,4-2 11,5-3 6,1-2 10,3-4 46,12-10-34,-11-1 67,18-16-11,-22 10 2748,5-10-2692,-13 7 5,-2 0-217,-2 0 234,-2 3-5,-4 2 6,-2 5-84,-2 3-79,-3 4 0,-1 2 0,-1 3 0,0 8 0,0 0 437,0 9-437,0 1 0,1 5 0,1 3-931,6 19-251,0-9-2520,5 11 3702,1-8 0,-6-20 0,1 1 0</inkml:trace>
  <inkml:trace contextRef="#ctx0" brushRef="#br0" timeOffset="161718">14891 12062 23664,'-3'-49'693,"-1"1"0,-1 0 0,-4 7-441,-5 16-62,-8 1-72,2 14-51,-2 6-22,-4 2-23,-2 7-5,-3 2 77,-1 9-89,-1 4 7,-2 6-12,1 4 0,-1 5-1894,0 4 1871,2 3-2103,1 3 2087,3 0-17,2 1-23,5-4-16,3-3 10,6-6-94,6 3 123,6-14 39,6 0 40,3-14 66,10-6-33,-1-6-1335,8-6 1358,-3-7 716,3-4-683,0-4-5,2-3 10,0-2 107,9-19-112,-8 10-16,4-11-1,-11 19 0,-3 4 107,2 2-113,-8 11-10,-1 2-46,-9 10-22,-1 1 2736,-1 8-2724,0 14-18,0 4-5,0 15-1433,-2-2 1433,-2 4-3,-3-8 0,0 0-2293,-7 24 2268,4-20 0,0 0-643,-9 22 601,9-30 0,-1 2-26,0 0 1,-1 1-42,0 0 0,-2 1-37,1 2 1,-2-1-35,-1 1 1,-1 1-342,-11 17 0,-4 0 162,-1-4 1,-3-1 395,9-15 1,-2 0-1,2-4 69,-5 1 1,3-7 83,-14-5 90,23-40-196,10-4-28,6-23 11,13-2 1468,9-8-1493,-5 25 0,2-1 891,2-2 0,4-2-896,3 1 1,3-2-1,0 2-843,6-7 0,2 1 828,-4 6 1,4-2 0,-2 4-1,5-1 0,1 3-929,0 1 0,0 2 923,-1 2 1,1 3-28,-4 2 0,2 1-20,9-3 0,-1 1 14,-13 7 1,0 1-15,7-4 0,-1 1-84,-4 4 0,-3 1-2,16-6-50,10-3 66,-25 11 0,-7 4 1768,-6 4-1773,-6 2 38,-7 2 52,-3 5 77,-7 5 29,-3 5 134,-14 13 106,-8 3-145,0 0 0,0-3-115,13-13 59,3-1-28,4-2-17,3-4 750,2-1-767,3-3 359,14 1-292,-1-5 3005,14-1-3022,12-13-61,-6-1-28,12-7-1901,-13 1 1973,-2-1 47,10-18-13,-10 8-2308,4-12 2544,-9 1-79,-9 12-17,-1-5 163,-11 12-291,-5 9-40,-2-2 2007,-15 8-2062,2 5 5,-11 0 163,-5 11-146,-15 18-17,9-1-28,-5 12-11,23-11-91,-4 16 102,8-7 0,-1 12 0,12-13-33,2 2-107,11-4 0,2 1-320,5 9-1271,7-3 1,4-2 1730,11-1 0,-4-6 0,-13-14 0</inkml:trace>
  <inkml:trace contextRef="#ctx0" brushRef="#br0" timeOffset="175244">22645 11563 18257,'0'-4'1569,"0"1"-152,0 3-1849,0-27 354,0 21 33,0-19 152,0 27-29,3 12 23,-2-4 11,3 10 5,-2-5 135,1 14-128,-2-4-728,1 13 733,-2-6-17,1 5-17,-1 2 12,0 4-18,-1 3 1,-1 2-62,0 15-1105,0-11 1,0-1 1154,0 9 65,-1-1 0,0 4-610,0-7 1,0 0 492,0-11 0,0 1 1,0 0 29,-1 2 0,0 0 0,1-3 2,-2-1 1,1 0-643,-2 6 1,-1 6 0,1-4 650,-1-3 0,1 0-24,-1-6 0,0 2 0,1-2-41,-2 4 0,-1 0 40,1-2 1,-1 4 0,0-3-15,-2 9 0,0 0-11,2-9 0,0 3 0,0 0 67,0 1 0,0-1 1,1-1-60,-1 8 0,0 1-16,1-10 0,0 2 1,1 0-7,0-1 1,1 1 0,-1-3-309,0 8 1,0 0 308,1-6 0,0 1 0,1-3-2,0 3 1,0-2-3,0 2 0,1 0-11,0-2 0,0 0-26,0-1 1,1 1-384,1-6 1,0 2 0,0 0-3045,1 20 0,1 0 3393,1-17 0,1-1 1,0-3-1,-1 0 0,1-6 1,5 3-1</inkml:trace>
  <inkml:trace contextRef="#ctx0" brushRef="#br0" timeOffset="176476">23272 11464 13004,'2'34'140,"2"-5"-51,4-21 40,3 0 28,1 0 28,4-2 28,2 1-1,2-2 18,2-1 313,16 1-207,-7-4 283,6 0 0,2 0-1172,5-3 735,-8 1 0,0 0 148,4-3-55,2 0-18,0 0-22,3-1-33,1 0-625,4 0 544,-11 1 0,2-1-35,8 1 1,2-1-526,-6 1 1,3-1 0,2 1 449,4-1 0,2 0 1,-2 1-410,-6 0 0,-2 0 1,0 0 406,2 0 0,1 0 1,-4 1 4,9-2 0,-1 2-991,0-1 0,3 0 990,-2 0 0,3-1 0,-3 2-253,-11-1 0,-1 2 0,1-1 240,12-1 0,3-1 0,-4 1 2,4 1 1,-2-1 5,-1 0 1,1 0 2,-2 1 0,1-1 2,-5 0 0,2 0 1,-2 0-337,7 0 1,-1-1 322,-8 1 0,2 0 0,-4 0 0,2-1 0,-2 0 88,-1 1 1,0-1-89,-1 0 0,-2 1 8,-1-1 0,-1 0 0,-1 0 1,0 0-1,-2 0 1,0 0 8,-1 0 0,0 1 531,-1-1 1,-1 0-535,0 1 0,-1 0-6,-1 0 1,-1 1 2,31-4-5,-3 2 10,-2 1-16,-18 1 0,-1 1 12,19 0-18,-21 0 0,-2 1 6,10 0 0,-6 1 1021,-3 0-1010,-6 2-17,-5 0 2409,-1 4-2437,-10 0 1861,-2 7-1698,-9 2-40,-5 2-5,-1 3-5,-4-2-6,0 1-1,0 2 7,-1 2-12,0 3 6,0 1 736,0 3-770,0 2 29,-4 22-40,2-11-12,-3 16 6,5-25 1,1-1-420,-5 20 408,4-17 1,-1-1 16,-5 17-11,1 3-1,-2 0-2370,1 2 2416,-1 2 22,1 1-716,8-29 0,-1 0 733,-5 31-284,7-31 1,-1 1 218,2 1 1,-1 0-4,1 0 1,0 1-6,0 0 0,0 1 16,-1 18 1,0 0-238,1-11 0,1 0 207,-2 13 0,0-1-3,2-14 1,1-1-7,-1-1 1,0 1-1,1-1 1,0 1 117,0-1 0,1 0-118,-1 0 1,1 0 0,-1 0 0,1 0-6,0 0 0,1 0 2,-1 0 1,1-1 100,0 1 1,0 0-99,0-1 1,1 0-6,0 1 0,0-1 11,0 0 0,1 0-11,0-1 0,0 1 6,0-1 0,1-1 2,0 1 0,1-1-5,-1-2 0,0 1 0,1 1 0,-1-1-1,0 0 1,-1-1 0,1 1 0,-1 1-6,0-1 0,0 0 3,0 0 0,-1-1 0,0 1 0,0 0 5,0-2 1,0 2 2,-1 12 1,-1 0 60,0-11 1,0 0-78,-3 21 0,-1-1 8,-2 7 0,3-24 0,-1-1 11,-3 12-11,1-2 0,-2-4 0,0-1 11,0-4-5,-1-3 801,-1-2-801,0-3 16,-3-2 1,-1-3-18,-2-3-882,-4-1 900,-21 3-12,4-7-1077,-20 2 1038,7-8-83,8-5 1,-3-1 99,9-1 0,-1 0 8,-16 0 0,0 0-631,10-2 0,2 0 628,-6 0 1,0-1-1,-2 0 1,-3-1 168,1 1 1,-5-1-1,-2 0-166,11-1 0,-1 0 1,0 0-1,0 0 36,-1 0 1,0 1 0,-1-1 0,1 0-34,-1 0 0,0-1 0,0 0 0,4 0 7,-3 0 1,3 0-1,0 0-4,-3 1 1,1-1 0,-1 0 5,1 0 1,0 0-1,-1 0-6,1 0 1,-1 0 0,0 0-2,1-1 0,-1 1 0,1 0 5,0-1 1,0 1-1,0 0-13,0-1 1,0 1 0,0 0 10,1 0 1,0-1-1,1 1 0,0 0 1,0 0 0,0 0-6,1 0 0,0 1 0,1-1 11,0 0 0,0 0 1,0 1-22,1-1 1,0 0 0,1 0-8,1 1 0,1-1 0,-3 0-116,-13 0 1,-3-1 0,0 0-682,1-1 0,1 1 0,0-1-153,1 0 0,0 1 0,1-1 967,2-1 0,1 0 0,9 0 0,-10-1 0,6 0 0</inkml:trace>
  <inkml:trace contextRef="#ctx0" brushRef="#br0" timeOffset="176943">23160 12220 21635,'-33'-14'470,"22"1"-363,64 2-510,-19 5 1,2-1 421,6 1 1,2 0-798,2-1 0,7-1 782,-1 2 0,8-1 0,2 0 1,-5 0-744,-5 1 1,-3 1 0,5-1 732,6 0 1,6-1-1,0 0 1,-7 1-620,-9 2 1,-5 0 0,1 0 599,0 1 1,0 0 0,1-1-387,-2 1 1,1 0 0,-1 1 346,-1-1 0,0 1 1,-1 0-352,20 0 0,-1-1 62,-2 2 0,-1 0-31,-4 0 1,1 1 383,-5 2 0,3 0 0,-7 0 0,-12-2 0,-1 1 0,11 2 0,1-1 0</inkml:trace>
  <inkml:trace contextRef="#ctx0" brushRef="#br0" timeOffset="177256">23342 12924 17556,'-47'0'504,"0"1"0,3 0 0,15-1-532,29 0 73,9-3 95,26-5-11,3-1 75,5-1 1,4 0-2590,-12 3 1,0 0 2482,17-2 0,1 0 314,-8 1 1,-1 2-368,4-1 0,1 1-30,3 0 0,1 0 10,2 1 0,3-1-23,-3 1 0,5 0 0,-3 0-19,-12 2 0,-2-1 0,5 1-458,7-1 0,6 0 0,1-1 0,-7 2 365,-7-1 0,-4 2 0,2-1 104,13 0 1,2-1 0,-4 2-446,6-1 1,-4 1-746,1 1 1,-1 0-578,0 1 0,-1 0 1773,-14 1 0,0 0 0,-4 0 0,-6 0 0,-2-1 0,30 4 0</inkml:trace>
  <inkml:trace contextRef="#ctx0" brushRef="#br0" timeOffset="177552">22763 13492 17257,'56'-21'28,"0"0"0,-7 6 0,2 0 0,1 3-581,-2 4 1,-1 2 0,1 0 537,2-1 0,0 0 0,0 1-30,3 1 0,-1 0 1,-2 0-60,9 0 0,-3 0-30,4 0 0,0 1-81,-19 0 0,0 1 1,0 0 103,0 0 1,1 0 0,0-1-79,1 1 0,-1-1 0,1 0 77,-1 1 0,0 0 0,2-1-114,14 0 0,4-1 1,1 0-221,-17 2 0,0 0 0,1-1 0,2 1-925,8 0 0,3 0 0,-1 0 1,-4 0-375,2 1 0,-4-1 0,-2 1 1745,-5 1 0,-3 0 0,-7 0 0,1 0 0,-15 1 0</inkml:trace>
  <inkml:trace contextRef="#ctx0" brushRef="#br0" timeOffset="177826">22897 14239 15374,'43'4'131,"0"0"1,0 0 0,19 1 0,-3-4 11,-18-7 0,-2-2-746,4 1 0,2-1 746,2 0 0,4-1-26,1 2 1,4-2 0,-2 2-311,-11 0 0,0 1 1,2 0 195,13-1 1,5-1 0,-4 2-320,-13 0 1,-2 2 0,0-1 249,2 1 1,1 0 0,-1 0-179,0 0 0,0 0 1,1 0-155,-1 1 0,-1-1 0,1 1-550,-2-1 1,0 1-1,-1 0-3124,14-1 0,-2 0 4072,-7 1 0,-5 0 0,3 0 0,-20 2 0</inkml:trace>
  <inkml:trace contextRef="#ctx0" brushRef="#br0" timeOffset="178143">22920 14972 14984,'45'1'670,"1"0"1,0 0 0,11 0-1,-3-1-418,-5-1 0,-3-2-14,-9 0 1,-2 0-26,3 0 0,0 0-20,-1-1 0,2 0-1267,19-2 0,1-1 1208,-13 2 1,-1 0-4,17-1 1,-1-1 207,-17 2 1,-1 0-217,1 1 0,0-1 6,1 1 0,-1 0-20,0 0 1,0 0-7,-1 0 1,1 1-6,-2 0 0,0 0-23,-1 0 1,-1 0 2,0 0 1,-1 1-9,-1-1 0,-1 1-6,0 0 1,-1 0-9,-1 1 0,0-1-14,-2 1 0,-1 0 14,28 1-12,-7-1 1,-7 1-22,-10 0-7,-8 0-16,-11 0 986,-9 1-1193,-6-1-2829,-22 2-6795,2-1 9814,-14 1 1,18-2-1,6 1 1</inkml:trace>
  <inkml:trace contextRef="#ctx0" brushRef="#br0" timeOffset="187427">16240 12557 13877,'46'-10'-67,"0"0"1,1 0 0,9-3 0,-1 2-501,1 4 0,-3 1-2538,-19 2 1,1 1 2951,12-1 1,1 0 61,-12 1 0,-1 1 154,3 0 1,0-1-88,3 2 0,-1-1-147,2 0 1,3 1 166,-2 0 1,4 0-1,-2 0 177,9 0 1,1 1-25,-9-1 0,4 1 0,-1-1 200,3 1 0,0 0 1,1 0-68,5 1 1,1 0-1,1 0-99,0-1 0,0 1 0,1 0-438,-1 0 1,-1 0 0,-2 0 442,-12 1 1,-3-1 0,1 0-6,1 0 0,1 0 0,-1 0 0,1 0 0,-1 0 0,4 0 42,1 0 1,3 0-1,1 0 1,-2 0-110,2 0 0,-2 0 0,5 0-11,-5 0 0,4 1 1,3-1-1,1 0 1,-1 0 5,2 0 0,2 0 0,-1 0 0,0-1 1,-2 1-77,6 0 0,-2 0 0,-1 0 0,2 0-149,-6-1 0,2 0 1,0 1-1,-3-1 1,-6 0 145,3 0 0,-6 0 0,0 0-94,0 0 1,0 0 0,3 0 90,-1-1 1,3 0-1,0 0 1,-2 0-12,1 0 1,-2 0 0,4-1-12,6 0 0,6 0 0,0 0 0,-7-1-6,-11 1 1,-4 0 0,2 0-2,10-1 0,2 1 0,-1-2 13,-8 1 0,-1-1 1,0 1 21,-3-1 0,0 0 1,-1-1-34,20-1 1,-3-1 16,-13 0 1,-6 0 53,0-4 1191,-15-1-1140,-17-9-96,-17 4-23,-17-8 23,-6 11 0,-4 1 6,-24-7 710,16 6 0,-1 2-727,10 3 0,-1 1-125,-13-3 1,-1 0 138,12 2 0,1 1-14,-10-2 0,2 1 1470,-13-3-1468,23 4 1,1 0 12,-13-4 6,-5-3 5,25 6 19,6 0 61,5 0-39,7 2 312,2 1-390,6 2 3224,7 1-3218,1 0 387,6-1-343,11 2 135,-4 1 3,11 0 340,-4 4-23,5 1-29,3 6-47,4 2-2736,4 6 2691,3 1-174,4 5-2492,3 2 2167,-13-4 0,2 1 14,-11-4 1,1 0-403,11 7 1,0 1 420,-13-6 1,-2 0-4,-1 2 0,0 0-8,-2 0 0,-2 1-13,-1 0 1,-4 2-67,-2 9 1,-4 2-199,-3 20 31,-12-20 0,-7 0-1605,-25 12 1953,4-20 0,0-4 0,-4 3 0,-4-2 0</inkml:trace>
  <inkml:trace contextRef="#ctx0" brushRef="#br0" timeOffset="188053">17078 13331 25524,'-1'-43'105,"-1"0"1,1 5-1,0 7-415,-1 19 143,2 6-131,-1 3 4,0 3 67,0 3 215,1 4-446,-1 7 532,1 7-65,-1 23 4,-2-5-240,1 20 32,-1-11 0,0 1-1160,2-16 1,-1 0 1058,-1 19 1,0 2-537,0-8 1,2-3-113,-1-9 0,1-1 448,0 10 1,0-2-565,1 9-378,0-6-780,-1-7-811,-2-5 3035,-4 0 1,3-16-1,0-2 1</inkml:trace>
  <inkml:trace contextRef="#ctx0" brushRef="#br0" timeOffset="189524">16608 13864 18393,'-13'-45'205,"0"0"0,1 4 1,8 6 205,16 13-557,25-5-5,0 7-1953,2 6 0,3 1 1694,16 0 113,-16 5 1,0 0-701,20 0 240,-29 5 1,1 0-959,-1 0 0,0 0 659,0 0 0,-1 1 98,0-1 1,0 0-1548,27-3 1520,-4 0 530,-8-2 455,-8-2 0,-10-1 507,-8 0 528,-8-2 2078,-7 0-1394,-5 0 1748,-5 0-1680,-3 1-196,-6 1-331,-4 0-297,-2 1-189,-2 0-119,-1 2-90,2-1-33,0 2-11,4 0-55,4 2 3301,3 1-3532,4 0-162,2 2-264,3 0 7,11 1 178,2 0 6,12-1-22,16 4 10,-7 1-1018,13 5 1002,-15 3 6,-1 3-12,-3 2-5,-2 4 11,-4 2-3094,-2 3 3027,-4 3-921,-4 3 830,-3 1-10,-5 0 6,-3-1 27,-5-1-16,-10 7 168,-3-11 33,-10 4 18,4-15 150,-13 0-11,9-8 642,-7 0-563,14-8 224,-2-10-286,8 1-51,-2-9-38,10 4 2856,3-1-2941,2 1 1402,4 1-1514,11-6 34,1 5 6,12-3-12,-1 5 1,4 1-6,5 0 16,2 0-33,22-5-503,-13 3 497,15-4-16,-19 4-6,-1 1 11,-1-1 11,1 0 12,-2 0-685,-2 0 740,-1 0 7,-4 2 77,4-4 29,-13 4 50,1-1 12,-16 5 4,-5 1-21,-1 1 432,-2 1-494,-4 0-17,-2 1-6,-4 1 1,0 0 743,-3 2-710,-5-1-51,3 3-10,-5 2-7,7 1 12,-2 4-22,-4 8-12,4-1-27,-3 5 22,8-3-6,2 1-6,1 1 1,4 0-23,1 0-5,1 0-12,2-1-117,8 10 134,-2-13 0,10 7 68,-8-17 5,2-1 17,-3-4 27,7-8-44,-2 1 6,6-10 16,-4 1 6,0-2 12,-1-2 21,2 0-10,-2-1 16,0 0 0,-2 2 370,6-8-230,-9 11 0,4-4 140,-11 14-296,-1 3-258,-1 2 5,0 7 163,-2-1 11,1 8-11,-2 7-51,1 6-123,0 10-11,2-5-106,0 1-107,0-9-117,2 0-881,5 6 595,0-8 0,4 1 51,-3-12 88,1-4 91,0-2 122,2-3 180,0-4 163,1-3 145,1-4 95,1-6 95,1-3 85,-1-4 100,1-4 101,2-1 85,0-2 413,3 3 0,1 0-2565,4-6 2118,16-15-85,-23 27-61,-1 3-50,-4 1-91,-1 4-60,-3 2-68,-2 4-168,-3 3-129,-1 3 106,-2 5 2231,0 5-2174,-1 4-57,-1 27 40,-1-12 22,-3 18-11,-1-20-11,-2 0 5,2-3-5,-1-1-6,1 2 6,2-7 11,0 1-11,3-10 50,0-2 28,1-3 180,0-2-135,3-2-6,0-4-3447,4-3 3402,-1-5-4,2-2-6,1-4-6,0-3-1,1-2 46,7-12-34,-4 9 6,6-7 145,4 3 3227,-9 15-3417,7-6-6,-12 18-15,-1 0-7,-1 3 11,0 1 0,1 3-12,6 9-4,4 7-7,3 11 1,-2 5 16,-5-6 1,-4-1 5,-4-8 5,-2-1-5,0-2-5,-1 0-1,0-3-5,-2 0 11,2-1 11,-2-5 28,1-2 292,1-5-224,-1-4-23,5-11-56,0-1-12,4-9 24,7-11-18,-1 7-1103,8-12 1109,-4 12-263,1 1 291,1 1 23,-1 1-2770,6-4 2825,-9 9 12,2-1 128,-11 8-162,-4 7-34,-3 1 686,-2 4-882,-1 1 300,0 4-171,0 1-11,0 14 11,0-3-5,1 10 5,1-4 3381,3 3-3403,2 0 11,1 2-28,7 12-17,3 0 17,1 1-17,-3-6-83,-8-3-57,-8 2 67,-6-2-11,-8-2-223,-16-4-1385,-19 3-185,9-6 1922,-9-1 0,36-17 0,2 0 0</inkml:trace>
  <inkml:trace contextRef="#ctx0" brushRef="#br0" timeOffset="190486">19521 13683 23136,'25'-41'19,"0"1"1,1-1 0,6-10 0,-5 4-9,-3-12 6,-7 12-6,0-2 5,-5 14 1,-1 0 39,4-16-563,2-10 648,-11 29 38,-3 5 6,-2 5 737,-4 5-799,-1 4 360,-4 3-439,-2 3-27,-1 3-6,-1 2-5,-2 1-6,1 5 0,-2 2 0,1 5 6,0 5-6,0 2 463,1 5-475,0 3 7,2 5-12,-2 22-17,8-20 1,1 0-1266,0 1 1,1 0 1245,1 0 0,2-1-70,4 13-785,3-1 728,5-3-81,3-3-131,12 9-101,6-4-106,10 2 308,-9-17-264,16-10 169,-22-13 364,15-7 84,-4-14-18,-8-3 7,8-11-6,-12 4 27,-1-4 29,0 0 34,-3 0 27,-2 0 17,-3 2 28,-4 3 6,-4 3 28,-5 3-28,-2 3-34,-5 1 28,-10 0-145,-1 5-1313,-10 2 1284,2 5 62,-2 1-83,-2 5-1,0 1-11,0 6 243,0 3-243,2 2 2355,-7 14-2349,6 4-17,2 2 2697,10-3-2703,9-11-11,1-1-6,4-2 12,3-2 0,4-2 16,6-2 0,3-3 6,14-1 12,-7-5 4,8-1 12,-10-7 449,-3-2-438,0-4 68,4-11-40,-6 5 12,3-8 11,-10 5 5,-1 0 34,-2 1 16,-3 2 208,-1-1-185,-2 6-34,0 1-10,-2 7-124,0 1-51,-3 3 29,0 3 22,-3 4-6,0 4-11,-4 11 6,2-3 6,-2 9 5,4 2-23,3-6 18,1 6-1,3-10 6,4-1-11,4-2 5,5 0-5,5-3-6,4-2 6,3-3 5,3-3 18,13-5 10,-9-6-2355,10-6 2333,-15-5 0,-1-5 11,9-18-5,-9 3-1312,6-17 1306,-12 7 6,0-6-1,-1-4 1,-1-5 11,-1 0-6,-1-1 0,-3 6 23,-3 4-23,-3 8 34,-4 6 5,-2 7 51,-4-1-45,-1 13 1935,-3 0-1974,2 13 11,0 2-23,0 2 1693,-1 5-1692,-1 3-6,-2 7 0,-2 4-6,0 6-10,-2 5 21,1 7-480,0 5 357,4-4 1,1 1-208,-1 24-1524,3-19 1,1-1 1242,2 20-122,6-1-500,2-3 332,8-5-364,-3-20 1,3 0-959,-1-4 0,2-1 2218,0 2 0,0-3 0,3 3 0,-9-15 0</inkml:trace>
  <inkml:trace contextRef="#ctx0" brushRef="#br0" timeOffset="190649">20463 13578 20190,'-1'-3'1450,"-1"1"-2614,2 2 402,78-27-2096,-39 19 1850,13-6 0,1 1-3165,-4 12 840,3 1-3095,-5 0 6428,-7 0 0,-19 0 0,-9 0 0</inkml:trace>
  <inkml:trace contextRef="#ctx0" brushRef="#br0" timeOffset="190953">21208 13452 21271,'-45'-5'504,"-1"0"0,4 1 1,7 2-248,16 5-105,2 3-63,1 0 3,4 1-58,2 2 15,3 1-26,0 1 1,4 1-7,-1 2 0,4 1 5,1 1-10,3 1-7,5 0 30,5 1-24,3-1-821,5-1 816,3-1-415,1-3 398,1-2 11,-3-3 17,-2-2 84,3-2 5,-8-4 6,2-3-2820,-7-10 2848,-5 1 658,-1-17-574,-7-1-134,-3 0-1961,-4 0 1994,-2 11-17,-2 2-10,0 1 2245,-1 4-2257,-5-1-61,5 5-40,-1 1-61,7 5 2937,1 4-3212,3 3-201,1 5-314,1 3-404,4 2-738,3 3-2399,4 0-4082,1-1 8491,1-3 0,-7-7 0,-1-2 0</inkml:trace>
  <inkml:trace contextRef="#ctx0" brushRef="#br0" timeOffset="191275">21405 13465 24895,'30'-21'-17,"0"0"0,22-7-5,-31 50 16,0 3-11,-1 3-22,-2 2 28,-1 2-51,-1 1-16,-2-1-6,-3 0-62,0 8 101,-5-14 23,-1 5 16,-4-16 34,0-5 79,-1-3 89,0-4 257,-1-1-217,-1-8-34,0-3 22,0-7 246,1-16-67,8-8-257,1-2-28,9 1-34,-2 13-34,3 4-22,2 1-17,2 4-16,0 3-35,0 4-3441,1 4 3229,0 4-938,0 2 198,-3 6-1158,0 2 2150,-3 7 0,-7-5 0,-2 0 0</inkml:trace>
  <inkml:trace contextRef="#ctx0" brushRef="#br0" timeOffset="193699">21567 13433 21562,'-22'-5'1115,"4"0"-919,16 4-22,-1 1-23,1-1-39,-1 1-6,1 0 51,-1 0-95,0 0 22,0 0-34,2 1 112,1 2-38,0-1 4,1 2 12,1 0 6,2 1 11,1 0-6,2 1 6,1 0-17,3 0 84,8 4-163,-3-2 24,7 2-23,-4-2-6,1-1 84,8 4-3488,-7-3 3388,5 3-1537,-8-2 1536,-2 0-11,0 2-6,-1-1 6,-1 2-16,-1-1-1,3 6 6,-6-3-1,3 3 2652,-6-5-2651,-1 0-23,-1 0 17,-2 1 2239,0-1-2239,-1-1 11,-1 0-5,-1 0 61,0 3-10,-3-3-12,0 2-6,-3-4-5,-1 0 33,-8 4-39,2-4-11,-5 3-5,3-5 5,-2 0-11,1-2-1,-1 0 35,-7-3-23,7 0 11,-4-2 11,5-2-10,6-1-12,-2-1 22,4-2 12,-5-3-51,2 1-6,-2-3 1,4 4 5,1-1-5,-1-1-6,1 0 11,-1-2 11,-3-6 6,0-9-22,2 4 0,2-3 16,8 12-33,1 1 22,2-1 0,2 0-11,4 0 17,9-7-3375,21-9 3363,-10 11 1,3 0 8,0-1 0,1 1-6,-3 3 1,-2 1-672,12-5 708,-15 7-283,-2 2 283,-3 0 5,-1 2 12,-3 0-12,-2 2-16,-2 0 5,-1 1-28,-2 0 2930,-1 1-2913,-2 1 962,-2 1-956,-1 0-18,-2 2 469,0 0-474,1 0-11,-2-1-33,3 1 38,-1-1-16,1 1-6,2 0-201,4-1-286,0 1 504,19-1 0,-19 1 0,10-2 0</inkml:trace>
  <inkml:trace contextRef="#ctx0" brushRef="#br0" timeOffset="197906">15877 14450 14398,'9'-50'1848,"0"0"1,-1 5 0,-2 5-937,-1 1 489,-2 1-5087,-2 15 4100,-3-1 900,-5 18-1202,-2 10 28,-8 8-2230,-2 16 2298,-7 13-94,9-13 1,-1 3-416,-3 6 1,-1 3 375,-3 6 1,-1 3 323,-2 7 1,0 1-378,7-15 1,1 0-1,-1 1-5,0 3 0,0 1 0,0 0-12,0 1 1,0 1 0,0 0-401,1 2 1,0 1 0,0-1 395,1 1 1,0 0 0,1 1 0,1-1 0,1 2 0,0-1-14,1 0 1,1 0 0,1 0 63,1 0 0,1 0 0,2-1-94,0 0 1,2 0 0,2-1-15,0-1 0,1-1 0,3-1-19,2-1 1,2-1-1,2-1-43,1-3 1,1-1 0,5 1-468,8 7 1,6 1 0,8-3-1874,2-9 0,6-1 1,3-2-1,-1-1 2375,-5-3 0,-1-1 1,1-1-1,-1-3 0,13 5 1,1-4-1,-8-6 0,15-1 1</inkml:trace>
  <inkml:trace contextRef="#ctx0" brushRef="#br0" timeOffset="198745">16363 14527 23596,'8'-36'45,"0"0"0,2-18-40,-31 61 6,-1 7-11,-2 4 6,-5 5 629,0 2-635,-2 6 11,0 3-3,9-7 1,1 1-9,-9 16-1962,7-7 1,2 0 1888,2 4-1318,-1 10 1296,16-21 143,4-2-311,25 13 202,-4-18 10,21 9-27,6-22 61,-10-5 11,15-1 6,-16-7 2088,-1-3-2060,0-4 11,-1-3 39,12-11-22,-12 3 2339,5-8-2344,-16 7 16,-4-2-17,-1 1 6,-3 1-2968,-3 2 2979,-2 2-314,-3 5 315,-3 4 560,-3 4-639,-5 4-1,-3 7 7,-15 14-29,3-1-10,-7 10-24,9-6 12,3-1-5,6-1 5,4-2 3048,16 6-3092,12-5 16,20-2 61,-2-8 879,1-7-856,-14-4 135,18-11 33,-14-2 50,6-15-111,-24 7-7,-9-1-16,-5 7-11,-3 0-3409,-3 1 3392,-3 0-116,-4 1 100,-2 2-7,-3-1-10,0 1 16,-7-2-16,5 5-12,-3 0-11,9 6 3335,1 2-3369,1 1-39,-4 7 0,5 2-39,-6 7-84,5-1-39,1 3 27,1 0-1192,0 12 83,5-8-1135,-1 9-2192,4-12-3813,2-2 8286,1-3 0,0-7 0,-2-3 0</inkml:trace>
  <inkml:trace contextRef="#ctx0" brushRef="#br0" timeOffset="199275">17135 14793 16516,'2'-6'4447,"0"1"-1081,-2 5-3052,23-60-96,-18 45-154,8-21 1,-3 11-60,-10 28-21,-1 3 32,-1 7-10,-1 3-12,-1 4 18,-2 3-18,0 3 12,-5 15-6,1-9 0,-1 13-28,0-2 16,5-11-274,0 7 286,4-18-33,1-3 55,1-3 90,1-7-28,1-2 6,1-7-6,3-4 6,2-6 342,7-10-281,2-9-67,1-1 0,0-3-17,-4 11 62,6-9-68,-3 10 23,10-11-61,-11 18-6,4-1-23,-7 9 28,0 1-16,0 3-12,-1 2-33,7 2 17,2 9 27,7 9-10,-7 1-12,-3 6-5,-9-5-23,-2 12 39,-4-6 12,-6 8-6,-3-11 11,-10 3-3397,4-8 3430,-4 0 40,7-11 45,3-4 146,2-3-180,3-3-45,1-6-22,3-3 17,3-4 3392,9-12-3398,10-6-5,2-1-721,4 2 709,-7 12 1,-1 3 16,0 2-6,-2 2 23,3 2-39,-8 4-6,3 2-33,-7 5 16,-3 4-10,0 2-1,-3 5-11,-1 2-51,0 4 649,-2 3-850,-2 3-213,0 4-426,-1 2-655,-3 1-1904,1 1-6353,-2-4 9085,1-3 1,2-12-1,0-6 1</inkml:trace>
  <inkml:trace contextRef="#ctx0" brushRef="#br0" timeOffset="199763">17964 14980 16540,'27'-40'457,"-1"0"1,-1 4 0,-8 9 2325,-13 21-2643,-2 4 1309,-2 1-1449,0 5 870,0 4-819,0 20-23,0-1-6,-2 15-11,0-4 2752,0 3-2763,0-9 0,0 2-1173,-1 19 1173,1-18 0,-1 1-11,0 16-1838,-1 1 1844,-1 1-1,0-1-5,-2-1-11,-1-4-2174,-3-3 2168,-2-5 305,-10 4-237,-16-4-29,12-12-11,-7-9 651,24-23-662,2-3-40,1-21 29,3-1 252,5-17-252,5 1 5,6-6 17,6-6 0,-8 28 0,1-2 31,6-12 0,0 1-26,-5 10 1,1 0 8,3-9 0,0 3 14,1-12-22,-2 5 2611,-4 2-2584,-2 4-5,-2 2 6,-2 5-6,-1 3-6,0-5-5,1 10-23,2-3 6,1 12-33,11-3 16,26 6 6,-8 1 0,16 12-29,-12 13 29,-12 2 1810,7 10-1810,-15-3-115,-2 4 110,-2 2-1,-5 3-3292,-4 0 3281,-4 1-39,-16 11-443,-11-2 549,-6-3-16,-9-9-23,-10-11-28,9-7 11,-12-1-45,17-9-117,1 0-185,3-4-481,2-1-745,3-4-3804,4-2-4011,4-1 9405,5 1 0,6 4 0,3 2 0</inkml:trace>
  <inkml:trace contextRef="#ctx0" brushRef="#br0" timeOffset="199994">18707 14885 21926,'7'-7'3310,"-1"2"-2766,-6 5 419,0 0-963,2 18-50,-3 25-12,1 0-55,-3 15-74,0-26-94,-2 0-130,1-3-179,-1-1-3700,1-3 2822,0-2-1609,0-2 3081,1-2 0,0-8 0,2-3 0</inkml:trace>
  <inkml:trace contextRef="#ctx0" brushRef="#br0" timeOffset="200161">18881 14676 21192,'-2'-6'2874,"0"0"-2454,2 6-1882,0 0 375,-8-13-789,9 19-2246,-4-6 4122,11 27 0,-4-12 0,1-1 0</inkml:trace>
  <inkml:trace contextRef="#ctx0" brushRef="#br0" timeOffset="200538">18931 15155 15440,'0'3'6273,"0"0"-2072,0-3-4117,69 7-1466,-19-16 1474,2 6 0,2-4 20,-19-9 0,-3-3 5,-1-4 1,-2-1-22,15-20-7,-7-7-33,-14 8-2006,-2-7 1978,-4-3-6,-7 10 1,-2-2-7,-2 11 1,-1-1 3,0-10 0,-2 0-114,-1-15 161,-5 22 1,-1 2 32,-2-15 12,-6-6-16,3 28 38,0 7 101,0 3 476,3 9-689,1 2 1883,1 6-1922,1 9 1243,-1 1-1232,-7 39 12,3-10-363,2-5 0,-1 2 357,-4 16-851,0 6 811,-2 6 23,5-30 1,1 1-21,0 1 1,-1-1-37,1 1 0,-1 0-36,1-2 0,1 0-56,0-1 0,1 1-317,-2 26-201,3-3-2179,2-6 1428,5-3-5214,7 8 6083,4-13 0,-3-8 0,-3-18 0</inkml:trace>
  <inkml:trace contextRef="#ctx0" brushRef="#br0" timeOffset="201096">19540 15011 26547,'8'-38'299,"0"1"1,5-24-339,-13 61-45,0-1 45,2 2 5,3 1-16,4 3-23,3 0-33,4 1-29,3 0-5,3-1-5,1 0-51,11-3 157,0-2 55,-3-2 12,-6-5 12,-12-2 4,-1-3-4,-2-2 16,-3-1-6,-1-2 12,-3-2-3370,-1 0 3392,-1 0-531,-2 0 537,-1 3-72,-3 2 61,-3 3-23,-1 2 5,-3 3-10,-1 2-1,-4 3 29,-11 3-46,5 4-10,-10 3-12,10 3 0,-11 9 0,10-2 6,-5 8 3088,12-7-3105,3 2-11,3 11-6,6-7-2551,6 9 2563,7-11-2216,7 0 2204,7-1-104,19 6 48,-5-8-33,13 3 5,-13-11-6,-1-2 35,-1-3 38,-3-2-16,-3-2 27,-2-3 2065,7-4-2019,-9-2 53,4-3-43,-11-3-16,-1-2-2197,-1-3 2208,-1-4 762,-2-3-751,-1-3 191,3-14-163,-3 8-5,1-9 78,-1 8-73,-2 10 23,1-4-6,-4 12-12,0 3 18,0 2-45,-1 4 5,0 0-16,0 2 1461,1 2-1473,2 0 16,8 2-33,-1 2-5,7 2 6,-2 2-1,2 5 7,1 1-12,3 3-12,11 13-4,3 7 4,-3 3 1388,-7 3-1449,-16-10-151,-5 3-2972,-5 2 2053,-10 1 1053,-8-5 1,-2-2-1,3-3 1,-15 13-1</inkml:trace>
  <inkml:trace contextRef="#ctx0" brushRef="#br0" timeOffset="206479">21074 14624 13304,'23'-45'1204,"-1"0"0,0 0 1,-2 4-1,0 2 1,-3 5-1124,8-15 625,-4 10-84,-3 9-85,-5 6-128,-2 6 741,-5 6-1032,-2 10 345,-5 8-373,-4 12-6,-3 10-6,-5 11-2589,-5 14 2558,6-21 1,0 2 8,-3 5 0,-2 3-9,-2 3 1,-2 3-16,-2 2 0,-3 5 0,-1 1-459,5-10 0,-1 1 1,0 0-1,0 0 424,-1 1 0,0 0 1,1 0-1,-1-1-3,1 0 1,0 0-1,1-1 1,1-2-533,1-1 1,1-3-1,1 0 469,1 0 0,0-1 0,0 3-941,-4 13 0,0 2 0,2-1-716,4-14 1,2-1 0,0 2 1783,-5 16 0,0 4 1,4-11-1,5-17 1,1-5-1,-5 31 1</inkml:trace>
  <inkml:trace contextRef="#ctx0" brushRef="#br0" timeOffset="207054">16880 16296 10567,'-7'0'6783,"2"0"-5344,5 0 2600,0 0-4022,19-34-6,6 23-39,11-9 0,3 1-4324,24 14 4228,-18 2 1,0 0-127,-10 1 1,0 1-44,1-1 1,1 1-868,0 0 1,0 1 1159,5-1 0,-3 0 0,4 1 0,-3 0 0</inkml:trace>
  <inkml:trace contextRef="#ctx0" brushRef="#br0" timeOffset="208139">17412 16226 19949,'-21'32'-156,"4"5"894,18 5-895,0 5-2100,-4 0 2033,-1 2-17,-5-2 493,-1 1-633,1-15 1,-1 1-1234,-6 16 1320,6-18 0,-2 0-316,-6 9 170,-2-3-53,-1-4 2134,-21 10-1327,18-23 760,-12 4 74,21-23 3080,6-11-3428,2-5-118,7-4-436,3-1 37,11-3-166,12-3-66,19-8-46,0 7-10,9 1-486,-20 13 1,1 1 420,3-1 0,1-1-725,0 1 0,0-1 719,-3 1 1,-2 1-93,10-5-28,-2-1-157,5-2 124,-11 3 139,-4 1-95,-17 8 68,-11 4 804,-6 3-715,0 0 1681,-3 1-1428,-5 1 10,3 0 50,-3 0 51,3-2 583,-4-3-432,4-3-269,-3-1-27,5 0 100,1 0-185,2 4-15,0-2 54,1 1-89,1 2-11,0 0 5,0-1-33,0 1-22,0-1 27,1-2-16,1 1 10,0-2 7,3-2-6,-1 3 5,2-3 51,0 0-34,-1 2 23,1-3 10,-2 2 108,1-2-63,-2 4-22,0-2-11,-1 5-28,-2 1-72,1 6 16,1 0 22,3 21-22,-1-8 6,2 13-6,-4-10 0,-1 1 11,0 2 0,-1-1-11,0 2 0,0-2 0,-1 0 6,-1 0-6,-4 13 5,2-16 1,-2 8 5,5-20 0,-1-4 34,2-1 392,-1-3-364,3-8-45,0 0-28,3-9 22,1 0-22,3-3 0,2-4 39,22-24-28,-10 16-5,1 3 0,1 2-6,1 6-624,7-2 630,-12 12-333,-3 4 327,-1 2 0,-2 3-11,-1 1-6,0 6 6,0 1-12,0 6-16,6 12 11,1 8-17,4 13 341,-6-8-318,-3-2 355,-4-15-328,4 6 1,-3-11-12,2 2 12,-4-11 11,-1-3-12,2-4 12,0-5 321,4-5-310,8-16 12,5-14-346,0-2 323,-2-9-1400,-10 10 1371,1-7 18,-4 9 0,-1-1-1406,-3 9 1,-1-1 1410,3-11 0,0 1 34,1-15-1203,-3 6 1214,-3 6-10,-4 8 43,-2 5 23,-2 8-11,-1 5 731,-2 6-720,-3 4-78,2 6-29,-3 1 2570,3 4-2626,-7 12 2127,2 2-2082,-5 13 1,4 3-3012,2 4 3012,2 7 5,4 2-825,1 6 825,6 3-28,2 2 28,8 0-17,4-1-11,5-2-23,4-3-1008,-6-16 0,1-1 936,10 16-438,-3-3 0,-1-1 12,-5-1 101,-5-11 0,-4-2-1121,-6-2-517,-3-3-7403,-2-5 9489,-2-4 0,-1-8 0,0-4 0</inkml:trace>
  <inkml:trace contextRef="#ctx0" brushRef="#br0" timeOffset="208322">18363 16547 22015,'40'-19'-1746,"0"1"0,1-1 0,17-5 0,-1 8 1595,-16 17 1,-5 4 0,13 0 0,-25-1 0</inkml:trace>
  <inkml:trace contextRef="#ctx0" brushRef="#br0" timeOffset="208894">19022 16453 21898,'-33'14'56,"-1"0"0,-16 11-28,54-18 12,6 1 1409,13 0-1427,-1-2-5,12-1-1045,-4-4 1033,1 0 1,1-4 5,-1-2 17,-3-3 586,-2-2-569,-3-3 22,-4 0 7,-3-3 21,-4 0 6,-2-2-17,-4 0 763,-3 0-763,-2 0-6,-3 3-5,-2 0-17,-5 4-6,-5 2 6,-4 3-5,-4 2 10,-5 3 1,-3 0-12,-1 3 1,-2 2-18,3 5-10,2 2-23,4 3 0,3 2 1338,3 1-1344,1 12 12,6-7-17,1 8 16,7-8 1,2 1-12,3 1-5,10 11 0,2-9-6,25 17 6,-8-20-23,15 5-241,-8-11 202,18 0 56,-2-5 6,-2-3 22,-3-6 0,-26-6 28,3-2 1,-11-3-7,-4-2 29,0-2-29,-3-4 18,-2 0-6,0-3-17,-1-2 16,0-1-10,0-2 5,1 1 0,0 0-394,2 1 399,0 2 1,1 0 6,1 1-23,0 1 5,1 1-124,1 2 103,1 0 235,1 2-208,2 1-11,0 3 17,12 1-45,-6 4 0,10 8 0,2 4 0,-3 4-156,-2 1 0,-1 1 150,-5 8-5,-2 1 117,-3 2-179,2 16-27,-8-7-91,0 11-663,-9-12 166,-2 0-713,-3 0-1825,-3-1 3226,-3 1 0,4-15 0,-1-2 0</inkml:trace>
  <inkml:trace contextRef="#ctx0" brushRef="#br0" timeOffset="209613">20409 16647 26558,'-30'45'73,"7"-8"-73,12 7 0,4 2-5660,-4 13 5671,3-20 0,0 2-39,-1 3 0,1-1-516,1-8 0,0 0 527,-2 10 0,0 2 313,0-1 1,1-1-303,2-12 0,1 0 6,-2 7 0,1 0-246,-2 20 252,2-21-12,0 2 23,1-25 39,2-5 1894,-1-6-1877,1-3 668,-6-10-691,1-2 387,-4-11-425,0-4 3193,0-6-3188,1-6 5,2-8-22,6 6 0,2-2-923,3 9 0,1-2 931,5-28 1,4-1 7,-3 25 1,3 1-3,3-13 0,1 2 3,-5 15 0,1 3 2,-1 0 1,0 0 19,9-26-27,-4 4-7,-3 5-5,-4 4 0,-1 3 17,-3 4 28,2-9-23,-1 13-39,4-5-5,-1 15-12,4 4 23,2 2 17,4 3-1,3 2-2705,4 4 2678,2 3-441,2 2 441,0 4 1073,14 12-1085,-12 3 1,8 13-79,-3 19 56,-11-9 25,-9-12 0,-2 2-75,3 29 38,-17 0 51,-9-24 1,-4-2-1998,-18 14 2020,-15-12-6,8-16 1927,-2-1-1960,-18-2-135,-1-6-1662,1-3 1203,10-9-1940,22-4-301,4-5 2868,6-5 0,7 8 0,3-2 0</inkml:trace>
  <inkml:trace contextRef="#ctx0" brushRef="#br0" timeOffset="210516">20923 16441 22408,'2'-3'2498,"0"0"-1876,-2 3-622,22 47-5660,-9-25 5643,2 8 0,1 1-28,7 8 1421,-8-7-1444,6 20 62,-14-21 860,-6 13-837,-8-22 11,-6 0 34,-2-11 16,-3-5 1,1-2 150,-4-3 3315,6-2-3404,-1-4-23,9-3 141,1-19-208,6 7-11,12-24-22,3 21-17,10-7 0,12 5-3414,-7 7 3375,12-3-266,2 7 109,-10 4-84,8 2-690,0 4-749,0 3-1606,-1 2 2227,-6 2 1427,-11 4-980,-8-2-60,2 4 790,-13-5 1240,0 1 652,-5-3 2533,0-1-4174,-2-1 3337,1 0-3085,-1 0-576,9 1-6,0 1 5,8 0-10,0-1-1,2-1 0,3 0-5,-1 0 6,9-3 16,-8-1 11,4-4 12,-11-2-12,-1-1-5,2-11-11,-4-4 27,-2 0-5,-4 1 62,-7 5-68,-2 6 1,-4-2 27,-9 9-5,-5 3-3426,0 3 3392,0 4 17,5 8 11,0 5-33,-1 10-6,6-3 6,3 4-1,5-7-5,2 15-5,1-8-23,7 21 11,2-18-309,9 6 298,0-11-67,15 6 50,-5-9 0,22 6-2140,-18-18 2174,7-1 34,-14-8 2161,-3-4-2111,8-10-62,-7-2 17,5-10 17,-3-15-6,-6 5 287,4-18-303,-7 9 2921,1-5-2938,-1-4 28,1-2-1,-5 13 1,0 0-3200,3-19 3197,-4 21 0,-2 3 70,-2-7-397,-1 8 408,-3 6 28,0 7 96,-1 3-152,-1 9-40,1 2 297,-2 8-330,1 0 3173,0 3-3184,-1 3 11,0 13-11,0 3 5,-1 14 12,1 1-22,1 6-9,0 8 0,3 4-1208,4-5 0,1-1 1090,-1 13 1,2-1-79,3-15 0,2-2-1753,3 1 1,1-3 1351,-3-9 1,0 0-353,4 8 0,2 0-3953,-2-5 1,0-2 3370,4 10 0,0-3 0,-17-30 0</inkml:trace>
  <inkml:trace contextRef="#ctx0" brushRef="#br0" timeOffset="210722">21873 16648 20879,'-2'-4'2677,"0"1"-1977,2 3-767,67-47-3730,-32 35 3643,10-13 0,1 3-400,-4 23-811,4 1-366,-1 1-1279,1 2-5605,-6-1 8034,-7 0 1,-16-3 0,-8 0 0</inkml:trace>
  <inkml:trace contextRef="#ctx0" brushRef="#br0" timeOffset="211279">22526 16539 19406,'-6'-10'4167,"2"1"-3489,4 9 1534,0 0-6452,-25 2 4262,19 1 849,-17 2-854,29 3 5,4 1-11,6 0 1,4 0-18,5-1 0,1-1 3387,15-3-3392,9-6 56,0-9-34,-7-2 23,-18-5-1,-12 3 1,-2-1 5,-3 0 0,-1-1-3392,-4 1 3398,-2 2-11,-1 1-1,-3 2 7,-3 1-18,-5 2 12,-3 3 5,-4 0 3420,-14 4-3420,5 0 0,-10 4 6,11 2-22,1 3-12,2 1-6,1 3 7,-3 7-18,0 5 0,4 2-5,5 0 6,9-5-1,3 0 17,2 2-11,5 1-11,2 2-11,6-1-3387,5 1 3375,3 0-16,2 0-567,2-1 499,1-3 34,-1-1 12,1-4 21,-3-3 34,-1-3 12,-2-4-1,-3-3 6,-2-2 17,0-3 5,-2-2 1,0-3 3111,0-3-3112,-1-2 808,0-3-807,3-12-12,-3 3 17,4-9 5,-3 7-10,0 1 16,1 1-5,2 1 16,6-4-39,-5 7 0,6-4 12,-4 10-6,1 1 16,2 3-16,0 1 5,2 2-5,-1 3-22,0 1 10,0 1-5,-2 3 17,5 6-23,-9 1-33,7 16 17,-13-5-40,-1 8-279,-4 8-208,-3-7-673,-2 12-1449,-2-12 2671,-3 6 0,1-17 0,1 0 0</inkml:trace>
  <inkml:trace contextRef="#ctx0" brushRef="#br0" timeOffset="211811">23424 16109 27365,'13'14'537,"22"36"-492,-16-21 0,1 2-1784,8 12 0,1 3 1775,5 6 0,0 1-39,-9-11 1,1 0-738,-4-6 1,1 1 0,-2 2 696,-3 0 0,-2 1 0,-3-1 155,1 7 1,-3 1-270,-3-6 0,-1 3 1,-5-3-906,-9 8 0,-6-3-1624,-5 2 1,-6 0 2685,0-10 0,-3-1 0,2-4 0,3-3 0,1-3 0,-4-1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06:33.68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3204 2798 17016,'7'-63'1071,"0"0"1,3 8-1,0-3 1,0 8-748,-1 13 1,-1 2-28,6-18 1,1 1 935,1-9-645,-7 18 89,3-6 125,-6 14-283,-2 14-16,1-2 221,-3 16-286,-1 3 665,1 5-1122,0 5 36,3 21-337,-4 2 130,2 20-2363,-3-1 2408,-3 8-19,-2 6 61,0-28 0,0 0 169,0 0 1,-1 2 151,0-1 0,0 1-49,-3 14 0,0 1-57,3-14 1,-1-1 6,-1 11 0,1-2 39,-3 8-48,3-7-33,-2 3-29,3-19 58,-2 3 32,5-24 93,-1-2 245,1-17-857,1-2 109,1-12 69,2-3 112,5-4 87,4-5 61,6-4 4,-1 9 0,3 0 2228,11-18-1895,-8 17 1,1 1 322,12-10 16,1 1-88,1 6-546,0 2-99,1 5 0,14-5 0,-12 10 0,10-4 0,-4 8 0,-13 5 0,6-1 0,-17 5 0,-4 1 0,-2-2 0,-3 0 0,3-10 0,-3 3 0,2-9 0,1-2-17,-2 5-441,2-6-40,-4 9 83,-1 0 32,0 1 214,-2-1 2109,1-7-1940,-3 7 0,2-4 0,-3 5 0,-1 8 0,0-1 0,-3 8 0,0 2 0,0 8 0,1 2 0,0 9 0,0 20 0,-1 18-1802,-3 4 1677,0-24 1,0-1-221,-3 20-387,0 4 909,2 2-979,1 1 571,1-29 1,2 0-1601,4 31 69,4-2-1674,9-4 2749,7 1 1,-11-28 0,2-3 0</inkml:trace>
  <inkml:trace contextRef="#ctx0" brushRef="#br0" timeOffset="916">4589 2250 10597,'0'0'0</inkml:trace>
  <inkml:trace contextRef="#ctx0" brushRef="#br0" timeOffset="1915">4662 2522 21538,'3'-55'675,"1"0"1,-1 4-1,1 7-17,1 5 116,-2 4-206,1 5-38,-2 4-102,0 3-45,-2 6-143,0 3 394,0 4-171,0 2-93,-1 3-438,0 2-102,0 1 99,0 2 289,1 5 224,-1 3-167,1 1-114,0 3-232,1-5 248,-1 3 97,1-2-149,-1 0-213,1-3-264,-1-2 262,0 0-3849,0 0 4195,0-1 120,0 1 168,0-2-49,-3-2 505,2 0-1217,-3-2 115,2-1-837,0-1 44,-2-6 172,1 5 39,0-6 83,1 4-553,0 0 1382,2-1-133,-1 0 734,1-1 147,0-3-232,0 3-7,1-2 12,-1 5-46,1 0-15,0-1-145,-1 2-337,2 0 231,-2 4-236,0 1 671,3 5-1826,-2 1 116,6 16 36,-3-3 109,1 10 297,-2-1-218,-1 3 391,-1 5-707,0 3 1773,-1 4-196,0 2-330,0-10 0,-1 0 135,-1 19-229,1-18 1,-1 0 171,-3 13-11,-2-2 6,0-3 1,-1-3 39,0-5 0,1-3 38,2-5-110,1-3-117,1-5-181,2-2-219,1-5-43,3-1-661,1-3-282,5-3 924,2-1 520,3-2 433,6-1 318,34-8 307,-14 2-1357,-7 0 0,1-1 0,7-3 0,2-1 0,-1 0 0,14-5 0,-16 2 0,9-5-6628,-22 5 6753,-4 1 0,-12 5 0,-5 2 0</inkml:trace>
  <inkml:trace contextRef="#ctx0" brushRef="#br0" timeOffset="2391">5512 2077 30571,'0'-7'-1797,"0"1"915,0 6 3358,0 0-362,2-69-2662,0 45 370,-1-15 0,0 2-64,0 24-628,0 3 1173,0 2-22,0 2-1085,0 2-174,0 2 2087,0 2-636,2 5-1192,0 3-86,1 6 50,1 5 155,0 6-145,-1 5 168,0 4-747,-3 5 779,-5 23 1335,-1-11-330,-2-7 0,0 0 524,-5 9-527,4-20 1,0-1 437,-2 10-117,0-2-107,2-4-136,0-2-203,2-2-189,1 8-210,3-11-140,2 12-197,3-20-266,10 7-527,-1-15 643,8 2 363,-1-8 623,2-2 360,6-3 306,3 0 252,5-3-708,5-2-642,-8-1 0,0-2 0,20-3 0,-18 2 0,0-1 0,12-2 0,-2 0 0,-3 1 0,-4 1-4944,-7 3 4973,-6 1 0,-13 2 1,-4 1-1</inkml:trace>
  <inkml:trace contextRef="#ctx0" brushRef="#br0" timeOffset="4875">7183 2287 22188,'46'3'2,"0"-1"1,0 1-1,-2 0 1,-1-1-1,1 1-1278,2-1 1,1-1-1,-1 0 1297,10 1 1,3-1-2,-8-1 1,6 1 0,2 0 0,-1-1-2,-4 0 0,0 0 0,-1 0 0,2 0-5,0 0 1,2 0 0,-1 0 0,0 0 3,1 0 0,-1-1 0,1 0 0,1 1 19,-8-1 0,0 0 0,1 1 1,0-1-1,1 0-185,5 0 0,1-1 0,1 1 0,0-1 0,0 1 269,0 0 1,1-1 0,0 1 0,-1 0 0,1 0-82,-2-1 0,1 1 1,-1-1-1,1 0 1,0 1 223,4-1 1,2 1 0,-1-1 0,-1 1 0,-2-1-217,4 0 0,-4 1 0,1 0 1,2-1 131,-10 1 1,3 0-1,1-1 1,-1 1-1,0 0 1,-4 0 57,12 0 0,-4 0 1,-1 1-1,1-1-35,-10 0 0,0 0 0,-1 1 1,2-1-1,-1 1-8,1-1 1,1 1-1,0-1 1,0 1-1,1-1-98,0 1 1,0 0 0,0 0 0,1-1 0,0 1-5,1 0 0,0 0 0,0 0 0,0 0 0,1 0-2,0 0 0,0 0 0,0 0 0,1 0 1,0 0-2,-1-1 1,-1 1 0,1 0 0,1 0-1,4 0-22,-5 0 0,4 0 0,1 0 1,2 0-1,-1 0 0,-2 0 1,-2 0 2,-2 0 1,-3 0 0,0 0-1,-1-1 1,1 1 0,3 0-16,2 0 1,3 0 0,1 0-1,0 0 1,0 0 0,-2 0-1,-4 0 39,6 0 0,-4 0 0,-1 0 0,-1 0 0,1 0 0,1 0 0,-1 0 0,1 0 0,-1 0 1,0 0-11,-1 0 0,-1-1 1,0 1-1,2 0 1,3 0-11,-7 0 1,3-1 0,2 1 0,0-1 0,0 1 0,-2-1 0,-2 1 560,7-1 0,-3 1 1,-1-1-1,1 1 1,2-1-637,0 1 0,4-1 0,0 0 0,1 1 0,-4-1 0,-3 0 0,6 0 0,-4 0 0,-1 1 0,-1-1 0,-1-1 0,0 1 0,0 0 0,2-1 0,0 1 0,3-1 0,0 0 0,0 0 0,-4 0 0,-1 0 0,-3 0 0,-1 0 0,3 0 0,-3-1 0,3 1 0,0-1 0,-2 1 0,-5-1 0,9-1 0,-5 1 0,-1-1 0,-2 0 0,-1 0 0,-1-1 0,-3 1 0,-1-1 0,-1 0 0,16-2 0,-1-2 0,-12 1 0,0 0 0,-3-1 0,2-1 0,-2 0 0,8-2 0,-4-2 0,8-12 0,-24-2 0,-15-8 0,-26 9 0,-19 1 0,-28 2 0,18 11 0,-3 0-45,-15-2 0,-3 0-29,15 6 1,-1 0-1,2 1 137,-11-2 0,1 1 29,1 2 1,3 1-93,16 2 0,1 1 0,-27-3 0,25 3 0,1 0 0,-12 0 0,11 6 0,70 31 0,6-4 0,0-4 0,1 1 0,-9-7 0,-1 0 0,2 1 0,3 1 0,12 13 0,0 1 0,-13-9 0,-2 3 0,-4 1 0,1 5 0,-10 0-1761,-13 8 0,-9 1-432,-2 0 0,-8-1 2124,-21 4 0,-7-8 1,1-8-1,-7-2 0</inkml:trace>
  <inkml:trace contextRef="#ctx0" brushRef="#br0" timeOffset="7198">11144 1268 28282,'0'-4'-4280,"0"0"4628,0 4 2334,-71-14-1670,40 16-412,-13-6 0,0 4 306,11 19 51,-1 4-734,-2 6 1214,2 4-1437,0 4 0,3 5 0,3 2 0,4 2 0,8 1-672,9-14 1,2 1-968,2 15-32,8 12-128,9-23-210,8-4 587,7-5 586,23 2 668,-6-12 492,-3-9 1,2-4 945,13-6-382,-17-2 1,-1-3 1368,21-9-779,-16-1 0,0-2-489,-11 3 0,0 0-989,10-6 0,-1-1 0,-5 0 0,-3 0 0,15-11 0,-21 12 0,-1 1 0,0-5 0,-7 4 0,-6 4 0,-6 4 0,-4 5 0,-7 4 0,-6 5 0,-7 6 0,-4 6 0,-4 3 0,-2 3 0,0 2 0,3 2 0,3 0 0,4 1 0,7 0 0,3-1-579,5-1-1247,5-1-322,14 7 530,1-11 582,11 4 530,-4-13 824,15-2 684,-11-4 430,9-2 555,-17-6 839,-1-2-2678,-4-5-148,2-13 0,-9 4 0,-1-12 0,-8 8 0,-5-4-123,-1 1-2454,-5-1-334,-3 2 702,-2 1 881,-10-7 628,-3 5 623,-9 0 614,8 14 663,-4 9 788,14 9 969,-4 5-348,6 12-1975,5-2-634,0 8 0,8-3 0,2-1 0,5 2-2632,11 11-848,3-9 90,10 8 984,-3-14 382,2-3 404,2-4 644,1-4 392,2-5 862,-2-2 500,2-7 524,-1-3 534,-1-6-31,-2-4-94,-2-2-225,-2-4-191,-3-2-378,-3-3-197,-4 0-528,-1-1-395,-3-1-95,0 1 49,0 0 49,-2 2 798,4-6-666,-4 11 90,2-3 202,-6 14 14,0 4 206,-3 3-364,1 2 821,0 5-1774,0 3-48,2 7-191,0 4-108,1 6 59,-1 4-71,0 4 311,-1 3-728,-2 2 1863,1 17-11,-2-13 250,1 12 2,-3-6 52,1-6-183,-1-4 1,1-13 1,1-15-97,0-4 181,0-4-294,1-5 162,1-3 157,3-16-24,6-11 81,0-2-22,2-4 189,5-2 138,-2 11 109,4-7-155,-4 16-36,-1 4 158,-1 3 31,0 4 196,4 3-1061,-6 5-39,5 1 0,-7 3 0,0 4 0,1 1 0,0 5 0,-1 3 0,0 2 0,0 2-1017,0 2-1446,-2 0 331,1 1 516,-1 0 274,0-1 463,0 0 393,-1-3-29,-1-2 403,-1-2-48,-1-5 427,-1-1 3,0-4 727,-1 0 571,4-7 454,-1 0-244,3-7-401,0-1-108,1-4-367,0-1-630,1-1-272,-1-1 0,0 0-351,1-1-209,0 0 266,9-5 458,1 6 433,6 2-153,-1 10-444,-2 13 0,-6 3 0,-1 8 0,-1 7 0,-2 7 0,3 12-1238,-5-8-1207,-1 0-711,-3-12 785,1-2 537,0-3 835,3-2 777,0-4 621,3-6 881,2-2 528,3-6 855,4-4 83,0-5-468,2-5-1187,0-2-1091,11-16 0,-10 7 0,6-11 0,-2-13 0,-13 20 0,7-16 0,-18 30-178,0 5-599,-4 3-40,0 5-46,-2 2 14,-3 6 1539,-2 4-503,-3 5 187,-6 17-149,-1 10-231,2 4 89,4 6-222,7-10-176,4 1-1495,11 17 273,11-4 285,3 0 398,3-13 586,-4-10 208,-5-6 250,-2-2 180,-10-8 10,-7-8-25,-1-2-415,-1-3 132,-9-11 128,2 1-322,-9-12-27,4 2-119,1-4 56,1-5 170,2-4 90,7-8 0,2-3-5,2-13-251,5-3 1,2 1 101,4 3 144,-4 18 0,0 2 271,2-9 206,-1 3 157,-1 4 44,-4 4-382,2 6 5,-3 4-167,3 1 75,-1 9 237,3 2 341,1 7 1191,3 3-887,3 2-1129,17 11 0,-7 2 0,22 22 0,-15 5 0,-3 1 0,-12 1 0,-14-13-1766,-8 0-297,-22 12 1289,-3-11 339,-20 9-21,3-14-2732,-7-1 3563,19-11 1,3-2-1,-4 2 1,0-1 0</inkml:trace>
  <inkml:trace contextRef="#ctx0" brushRef="#br0" timeOffset="7666">13927 1522 32767,'0'-7'-2138,"0"1"210,0 6 5452,0 0-2982,-10 37-542,2-9-361,0 2 1,0 2-516,-4 13-1328,3 0 768,1 1-2589,4-1 3556,4 2 0,0-23 1,2-2-1</inkml:trace>
  <inkml:trace contextRef="#ctx0" brushRef="#br0" timeOffset="7841">14053 1181 31103,'3'50'-3947,"-1"-10"0</inkml:trace>
  <inkml:trace contextRef="#ctx0" brushRef="#br0" timeOffset="8691">14398 1865 32767,'21'-48'0,"0"0"0,-1 3 0,-2 6 0,0 7 0,1-4 0,0-7 0,-1-3 0,-7 16 0,1-2 0,2-10 0,2-5 0,-2 3 0,-5 8 0,0 1-603,3-13 0,-2 1 416,-4 14 1,-2 1-363,2-31-221,-3 5 89,-5 6-354,-3 9 152,-5 7-96,-12 2 379,5 15 331,-7 1 465,7 15 721,1 5 963,-1 6-488,1 7-219,-1 6-254,1 6-462,-2 27-252,12-20 1,1 2-206,-1-1 0,4 4-394,8 2 1,5 5-1,1-5-784,-1-5 0,2-1 200,10 20 1,3-1 178,-8-23 1,0-3 221,1 1 1,0-1-19,0-1 1,1 0-484,19 23-391,-14-21 1,1 0-386,11 11-787,5 4 137,-19-23-1476,-1-6 3887,-9-9 1056,0-6 1596,-9-17-609,-2-1 95,0-11 118,-2 5-181,0-3-270,0-2-388,1 0-390,0 1-1110,1 2 852,0 3 66,0 3-126,-2 3 1354,1 4-1564,-1 2 929,0 3-1444,0 2 439,0 2-615,0 3-10,2 1 1665,3 0 57,5 1-548,7 1-879,5 2 0,5 0 0,6-1 0,4 0 0,0-2 0,1-2 0,11-1 0,-12 0 0,-1-2 0,-3-4 0,-5-3 0,-5-3 0,-5-2 0,-6-2-9,-4-2-761,-4-2-146,-4 0-127,-5 1-311,-3 1 65,-7 2 301,-14-2 362,4 8 278,-11 1 516,-3 8 203,9 3 195,-19 12 219,22 1-66,-7 10-241,-1 29-1788,14-16 1271,3 11 0,2 2-269,8-4 94,3-8 0,2-2-323,10 2-236,6-3 75,9-1-1940,7-4 2607,7-4 212,6-3 1694,4-4-1344,1-3-41,-13-8 0,0-2 1060,16 1 88,13-4-85,-26-7 80,-1-5-517,-5-3-1116,9-16 0,-11 6 0,5-13 0,-12 8 0,-2-3-28,-2-1-1060,-1 0-209,0-2 160,-2 2 2318,0 2-1919,-1 1-1212,0 3 1728,2 2 2328,0 2-2157,3 2 147,1 3-164,2 3 110,1 4 76,0 3 37,-1 4-25,-1 1-185,-1 5-24,1 3-191,-1 5 42,0 6-187,-2 4-216,-2 5-148,-3 3-45,2 17 21,-4-9 103,1 12-81,-4-13 256,1 0 3328,0 0-4047,1 17-571,-4-12 1454,0 16 0,-6-35 0,0-1 1</inkml:trace>
  <inkml:trace contextRef="#ctx0" brushRef="#br0" timeOffset="10181">19379 1817 32767,'1'-44'-1244,"0"-1"1,1 1-1,-6-20 1,-3 10-1904,-8 20 2321,-11 7 1588,-6 29 1878,7 10-880,-21 31-1045,17-1-1130,9-10 1,1 1 973,4-3 0,1 1 60,-1 3 0,0 1-213,-1 4 0,1 0-397,-1 4 0,0 1-866,0 3 1,1 2 64,0 2 1,1 2 238,1 2 0,0 1 185,1 2 1,2-1 26,1 2 0,2-1 18,1-3 0,4 2-873,5 0 1,5 3 0,0-5 1198,-1-4 0,3-1-340,4 3 1,3 3 0,-1-10-446,9 3 295,4 2 193,-17-30 221,-5-9 57,-2-6 1840,-4-7-599,3-24-1131,2-27-154,3-10-179,-3 22 0,2-1-108,-2 6 0,2-2-129,1-2 1,1-4 0,0 1-338,3-8 1,0-1 709,0 5 1,0-3 0,0 3-1097,3-6 0,0 2 1292,1-1 1,0-1-358,0 2 1,2-1 405,-1 1 1,0 1 264,0 1 0,1-2-314,-3 4 1,1-2-1,-1 2 303,3-7 1,-2-1-339,-2 9 1,1-2 0,-2 3-4,0-3 1,0 2-26,0 1 1,-1 1-17,0 1 1,0 0-9,0 2 1,0 0-3,0 2 0,0 0-72,0 2 1,0 1 17,1 0 0,0 2-42,1 1 0,1 0-14,0 2 1,1 0 28,1 3 0,0 0 28,3 1 0,0 2-6,24-20 56,-20 25 0,1 0-52,2 2 0,0 2 403,2 1 1,1 1-302,0 2 1,3 1-6,19-2 1,4 2-311,-14 5 0,2 0 0,0 1 255,1-1 0,1 1 1,0 1-145,1 1 1,1 1 0,-2 0-108,10 0 0,-1 1-257,3 0 1,1 0 290,3 1 0,1-1 104,-20 0 1,0 0 0,0 1-33,2-1 0,0 1 0,1 0 27,0-1 1,1 1 0,0-1-243,2 1 1,0-1 0,0 1 384,0-1 0,1 1 0,0-1 85,1 1 0,0-1 0,0 1-25,0-1 1,0 1-1,0 0-5,1-1 0,-1 1 0,1 0-4,-1 0 0,0 1 1,0-1-20,0 1 1,-1 0-1,1 0-11,-1-1 1,-1 1-1,0 1-13,0-1 1,-1 0-1,1 1-6,-2-1 1,0 1 0,0-1-2,-1 1 0,0-1 0,-1 1-6,0 0 0,0-1 0,-1 1-2,-1 0 1,0-1-1,0 1 8,-1 0 0,0-1 0,-1 1-1,20 1 1,-1 1-3,-2-1 0,0 0-3,-3 1 1,0 0-4,-2-1 0,-1 1-2,-2 0 0,-1 1-70,-2-1 1,0 1 65,-3-1 1,-1 2 115,-2-1 0,-2 1-113,-2 0 1,0 0-113,-5 1 0,0 0 112,27 8 1,-9 2 913,-6 2-908,-8 1-5,-5 4 5,-5 2 12,-5 4 5,-5 2 5,-4 2-5,-4 4 0,-3 2 6,-3 7-1,-2 3 18,-3 7 442,0-27 1,0 2-480,-2 1 0,0 1 5,-1 2 1,0 1-12,-1 3 1,0 1-1,-1 1 1,0 1 5,0 3 0,-1-1 114,0 3 1,1 1-124,-1 0 1,0 0-3,1 2 0,0 0-3,0 0 0,0 2-4,1-3 0,1 3 1,0-1 8,-1 7 1,1 0-1,1-9 1,0 2 0,0-1 7,1-2 0,0-1 1,0-2-6,-1 6 0,0 0-6,1-8 0,-1 1 0,1-4-126,-2 2 1,-1-4 123,0 0 0,-2 0-6,-1-2 1,-2-1 2,-2-1 0,-1-1-24,-3-1 1,-2-1 11,-1-2 1,-3-1 5,-3-1 1,-1-1-6,-3-2 0,-4-2-11,-20 6 0,-4-3 5,11-7 1,-1-2 0,4-3 0,-3-1 1,1-2-22,-9-2 1,0-2-15,-6-1 1,-2-1 8,18-3 0,0 0 1,-1-1-3,-2 0 0,-1-1 1,-4 0-33,-5-1 1,-5 0 0,-2-1-1,4 0 52,10 0 1,3 0-1,-1 0 1,-3-1 10,0 1 0,-4-1 1,-1 0-1,1 0 0,3 0-239,1-1 0,2 1 0,0-1 0,0 0 258,-1 1 0,-1-1 0,0 0 0,-1 0-155,0 1 1,0-1 0,0 0 0,0 0 154,-1 0 0,0 0 0,0 1 0,0-1-73,0 0 1,-1 0 0,0 0-1,0 1 78,0-1 0,0 1 1,-1-1-1,1 1 21,-1-1 0,1 1 0,-1-1 0,0 1-73,0 0 1,0-1 0,0 1-1,0 0-88,1 0 1,-1 0-1,1 0 1,-1 0-208,1 0 0,0 0 0,0 0 0,1 0-479,0 0 1,0 1 0,0-1 0,-1 0 827,-5 0 0,-2 0 0,2 0 0,6 1 0,-10-1 0,5 0 0,1 0 0,0 0 0</inkml:trace>
  <inkml:trace contextRef="#ctx0" brushRef="#br0" timeOffset="11037">21044 1566 24659,'0'-12'-909,"-6"-21"1,-5-4 891,-12 1-1773,7-1 0,-2 2 1779,-20 9 389,6 16 575,-3 7 1,-3 3-535,-8 3-1044,0 6 0,2 3 1440,5 9-132,-8 12-182,19-5-102,4 5-827,-3 17 136,12-10-4,1 10-144,13-17 1466,7-4-1628,3-5 305,10-5 601,3-5 423,6-5 410,2-5 124,4-7 296,3-4 20,2-9 290,1-6 12,0-6-1529,-15 4 1,-1-2-351,10-14 0,-15 12 0,-1-1 0,-2-11-27,-3-1-1167,-5 3 71,-3 2 402,-3-5-571,-1 14 516,-5-2-107,-2 16 480,-3 3 217,-3 2 1136,-2 4-857,-6 2-1790,4 3 2170,-3 4 48,8 3-200,0 4-497,4 4-1042,1 3-2244,3 4-5706,2-1 9005,3-3 1,-2-9-1,2-4 1</inkml:trace>
  <inkml:trace contextRef="#ctx0" brushRef="#br0" timeOffset="12006">21432 1695 32767,'-13'31'-524,"1"1"0,-7 25-4026,17-9 4038,2-6 0,1-7 1,0-16-1</inkml:trace>
  <inkml:trace contextRef="#ctx0" brushRef="#br0" timeOffset="12223">22117 1428 32767,'14'47'-703,"0"-1"0,-1 1 1,1 0-1,0 0 1,1-2-1,-4-2-112,-1 15 0,-5-9 0,-1-18 0,-1 0 0</inkml:trace>
  <inkml:trace contextRef="#ctx0" brushRef="#br0" timeOffset="12857">22900 2190 23592,'5'-39'225,"0"1"1,3-23-247,-7 59-12,0 4 13,-1 2 118,0 4-39,0 6-40,0 5-77,0 4-179,-2 4-1736,-2 19-7858,-2 4 8900,-1-4 0,3-15 1,3-22-1</inkml:trace>
  <inkml:trace contextRef="#ctx0" brushRef="#br0" timeOffset="13225">23547 1673 22734,'0'-8'184,"0"2"-138,0 6 2213,0 0-1497,-61 8 497,32 22-1338,-8-16 0,3 4 1000,12 30-670,10-11 290,4 0-133,5-1-3884,2-1 2936,6-4-789,3-2 361,7-5-201,2-3 1046,4-4 355,0-5 391,2-3 296,0-5 944,18-11-1401,-14-1 1790,13-10 1476,-22 1-2657,-2-3-1056,-1-4-15,-3-3 0,-1-5-302,-2-3-1287,-3-2-80,-1-2 121,-2 1 588,-1 4 114,0 3-261,-2 6 564,-2 5-51,-2 4 931,-25 15 0,-6 7 1837,5 0-2147,-12 10 1,4 5-2464,18 4-5108,0 9 7722,14-15 1,3-7 0,2-6 0</inkml:trace>
  <inkml:trace contextRef="#ctx0" brushRef="#br0" timeOffset="13410">24127 1537 32767,'24'43'0,"-1"1"0,-2-2 0,-7-3-1331,-17 8-273,-3 2 622,-1 3-7,0 1-544,-2 0-3596,-3 1-4702,1-6 9493,-1-7 0,5-20 0,3-9 0</inkml:trace>
  <inkml:trace contextRef="#ctx0" brushRef="#br0" timeOffset="16657">2733 4764 16928,'10'-57'1332,"1"-1"0,3 3 1,3-4-1,-3 9-902,-3 14 0,0 3 109,8-23 1,-1 9 828,-11 29-815,-3 6 64,-3 6-529,0 4 572,0 8-770,1 7 147,3 25-372,-1-1 7,3 22-9,-4-17 0,-1 1 187,0-9 1,0 2 51,0 12 0,-1 4-78,0 2 0,0 2 232,0 4 1,1 1 29,-1 0 0,1-2-800,1-3 0,0-4 761,0-19 1,1-2 9,4 25-71,1-11 11,0-10 44,-2-12 1069,0-12-1446,-4-14 1529,0-10-675,1-30-205,0 3-1601,3-22 1693,3 11-102,-2 14 0,3-3-494,7-11 1,3 1 684,-5 9 1,3 0-873,10-10 1,4 5 626,-9 24 1,1 3 623,24-19-20,-5 16-62,-1 11-335,1 4-205,10 0-109,-12 3 2128,-5-1-2336,-13-1 132,-1-3-66,1-3 0,-2-5 0,18-29 0,-15 13 0,-6 6 0,-2-1 0,0-3 0,-3 2 0,-2 4 0,-5 2 0,-2 4 0,-3-1 0,-2 8 0,-1-2 0,0 10 0,-1 2-564,0 1 375,-1 3 942,-3 13-753,-6 16 0,1 6 0,-2 12 0,7-8 0,3 3-1113,1 1 685,2-1-571,4-13 1,1 2-855,3 15 1031,1-17 0,0-1-1194,6 10-475,3-4-401,1-4-459,0-4-3731,9-1 7041,-4-10 0,-4-3 1,-9-10-1</inkml:trace>
  <inkml:trace contextRef="#ctx0" brushRef="#br0" timeOffset="17274">4001 4845 26114,'23'-51'1470,"0"1"1,-3 3 0,-2 7-604,-2 12 507,1-2-1374,-6 9 0,-2 3 0,-6 10 0,-3 6 0,1 3-40,1 2-780,2 3-622,6 7 91,-1-3 284,4 4 80,0-5 534,1-2-2831,1-2 3791,0-3 414,11-10 922,-12-1 125,5-9-374,-14-1-795,-3-3-458,-1-4-222,-2-1-269,-1-2-278,-4 3-993,-5-4-464,0 10 172,-4-1 848,3 13 737,-2 4 422,-1 2 360,-6 8 629,-12 23 156,7-1-752,7 2 1,3 3 609,1 6-284,-2 15-716,10-1-684,11-21 1,2-1-549,7 20-623,16-3-228,-1-31 718,21-3 709,6-7 346,1-5-814,-3-9 1806,-18-4 575,-1-4 2619,8-14-3270,-5-9-903,-3-2 0,-11-3 0,-12 11 0,-2-1 0,0-10 0,-4 7 0,-1 3 0,-2 15 0,-2 14-237,0 3-349,-2 5 323,1 5 30,-2 6 66,2 6-27,0 1-21,4 2-43,3 0-60,8-1-241,4-1-100,5-3 317,6-2 216,3-3 220,5-4 230,2-2 296,21-4-291,-13-6 973,14-3-1551,-20-6 1427,0-4-2817,-3-4 2723,-2-2-219,-4-5-889,-5-2 297,-3-5-405,-5-3-82,-4-2-342,-2-2-188,-3 2-163,-1 2 21,-3 5 140,-2 3 1436,-2 0-1174,-2 15 2663,-1-2-2705,-2 15 2002,0 6-1067,-6 18-275,3 4-193,-5 19-56,3 1 139,-2 6 62,0 9-599,4-30 1,0 2 179,-1 0 1,0 4-544,-2 12 0,0 7 0,0-2 833,3-13 1,1-2-1,-1 1 1,-1 6 0,-1 1-1,2-7 1,2 19-1</inkml:trace>
  <inkml:trace contextRef="#ctx0" brushRef="#br0" timeOffset="19807">6685 4475 20113,'5'-47'-1023,"0"0"1,0 3 0,3 7 465,15 14 607,4-1 939,5-2-3625,6 0 3445,6 0 499,6-1-274,6-1-30,-26 14 0,2 1-111,0-1 1,4 0-365,17-7 0,5 0-297,-14 6 1,0 1-1,4-2-610,-3 2 0,3-1 0,1 1 0,-2 0 421,8-1 0,-2 0 0,0 1-117,2 0 0,0 1 1,-2 1-281,9-2 0,0 1 266,-18 4 1,3 0 0,2 0 0,0-1 22,4 1 0,1-1 1,0 0-1,0 0 170,0 1 1,-1-1 0,1 1 0,3-1 12,-2 0 0,3 0 0,0 1 1,-1-1-1,-5 1-304,7-1 1,-5 1 0,3 0 333,-2 0 0,3-1 0,0 0 0,-4 1 172,1 0 0,-2 1 0,0 0-87,1 0 0,1-1 0,-1 1-216,2 0 1,0 1-1,0-1 225,0 1 1,0 0-1,0 0-4,1 0 0,0 1 0,0 0-162,0-1 1,0 1-1,1 0-189,0 1 0,0-1 1,0 1 98,0 0 0,-1-1 0,4 1 28,-12 1 1,4 0-1,1-1 1,-1 1 0,-2 1-45,-1-1 0,-1 0 0,-1 1 0,3-1 2,0 1 0,1-1 1,1 1-1,1-1 1,-1 1-35,0 1 0,0 0 0,0 0 0,-1 0 1,-1 0 7,0 1 0,-2-1 0,0 1 0,3 0-20,-1 0 0,2 0 0,1-1 0,-2 2 0,-2-1 2,11 0 1,-2 1-1,-1 0-1,-1 0 1,1 0-1,3 0 56,-1 1 1,3 0-1,2 0 1,0 1-24,-13 0 0,0-1 1,0 1-1,2 0 1,4 0 3,-4 1 0,5 0 0,1 0 0,2 1 0,-2-1 0,-1 0 1,-4 1-27,3-1 1,-3 0-1,-2 1 1,1-1 0,0 1 6,8 0 1,1 1 0,0 0 0,-3-1 0,-6 1 14,1-1 0,-7 0 0,1 1 15,-2-1 1,1 1 0,4 1 110,-5 0 1,6 1 0,1 1-1,0 1 1,-2-1-132,3 2 1,-1 0-1,0 1 1,1 0-48,-4-2 0,3 1 0,-1 1 1,-1-1-1,-3 1 10,13 4 1,-4 1 0,-4-1 145,4 3 0,-2 0-235,0 1 0,0 0 186,-2 0 1,1 0-206,-1 1 0,0 0 13,-1 0 0,0 0 44,-1 1 0,-1-1-1,0 0 0,-1 0 24,-1 0 0,-1 0 35,-1-1 1,0-1 22,-2 1 0,0-2 72,-1 0 1,-1 0-43,-2-2 0,0-1 15,-1 1 1,-1-2 10,-2 0 0,0-2 18,-2 0 0,0 0 13,-3-1 0,-1-1 813,28 8-777,-21-6 0,-2-1 1070,17 5-1137,-14-3 0,-2 0 1258,0 2-1304,6 2-46,-19-5 233,0-1 6,0 0 3430,13 4-3118,-7-2 30,10 2 70,-10-5 150,12 2 64,-11-5-287,6 1 297,-18-5 435,-3-2-770,-6 0-452,-4-2 0,-3-2 0,-1-2 0,-2-2 0,0-2-987,-3 0-607,0-1-102,-4 1 301,-2-2-78,-5-4 806,2 4 803,-3-3 188,5 6 71,-2-3 244,4 2-182,0 0-349,4 3-394,3 1-370,1-1 222,0-1-31,0-2 10,0-9-10,0 4 93,-2-9-59,-2 5 259,-2-3 250,-2 0-162,-3 0 145,-3 0 113,-4 2 149,-2 0 171,-4 0-273,-2 3 632,0-1 5,0 4-23,0 0-110,-16-9-711,15 8 388,-11-6-94,21 10-409,1 0 122,2 2 358,3-1-541,2 3-1,3 1-164,1 1 559,3 3-683,1 1 549,4 5-373,2 1-2,5 6 138,0 2-103,4 3 165,2 4-24,3 3-13,3 4-63,4 4 132,2 3-410,5 4 388,1 3-593,4 3 647,1 2-774,1 1 945,0 1-7,-2 0-35,-2-1-46,-5-3-1344,-4-1 1172,-6-5-129,-8-1-234,-6-5-390,-9-3 507,-8-3 59,-8-2 160,-9-1-534,-6-1-1916,-6 0-4115,1-4 6724,5-2 1,15-8 0,8-3-1</inkml:trace>
  <inkml:trace contextRef="#ctx0" brushRef="#br0" timeOffset="20373">18779 4605 28790,'-2'-6'-2472,"1"1"3232,1 5 1820,-60-4-2552,32 16 480,-11-7 1,1 3-326,6 26-333,5 2 0,1 5-450,8-7 1,1 1 865,-5 16 0,4 0-50,12-18 0,4-2-1802,10 24 338,10-20-295,10-2 1145,10-7 1,5-1 325,-14-10 1,1-1 113,18 7 1,2-3 160,-7-11 0,-3-4 431,20 3-198,-22-6 1,-1-3-2296,7-5 3069,-4-8-331,-6-5-314,-5-5-249,-7-4-304,-6-4-770,-6-3 218,-6-5-214,-4-1-172,-16-1 0,-9-9 0,2 7 425,6 13 0,-1 1 232,-9-13 1,-5-4 0,2 11-298,-14 11 129,-2 5 572,-1 6 237,4 4 140,3 6 347,7 3-196,7 7 58,4 5-443,6 9-1357,4 6-2929,3 5-5052,4 0 8927,2-2 0,2-13 0,1-6 0</inkml:trace>
  <inkml:trace contextRef="#ctx0" brushRef="#br0" timeOffset="21012">19811 5053 20401,'1'-6'2250,"-1"2"-1059,0 4-1160,-15 41-5835,6-17 5523,-13 35-202,11-26 521,-1 5-2685,-1 0 2334,-2 7 0,8-21 1,0 0-1</inkml:trace>
  <inkml:trace contextRef="#ctx0" brushRef="#br0" timeOffset="21265">20390 4665 24572,'-10'41'9,"0"1"0,0-2 0,3-2-933,3 12 859,0 2-43,-1 3-84,1 1-955,-2-1 531,0 0-475,-1-2-881,1-4-1937,-1-4-4622,2-7 8531,0-8 0,3-15 0,0-7 1</inkml:trace>
  <inkml:trace contextRef="#ctx0" brushRef="#br0" timeOffset="21487">20984 5161 20192,'1'-3'2081,"1"1"-1431,-2 2-695,5 61-4294,-4-32 4245,1 10 1,-2 1-1197,-13 5-578,-1-10 1866,-11 17 1,14-33 0,-1 1 0</inkml:trace>
  <inkml:trace contextRef="#ctx0" brushRef="#br0" timeOffset="21961">21797 4788 19927,'0'-4'1848,"0"0"-705,0 4-1143,-64 47-1312,38-19 1520,-17 14 1,3 3 64,20-2-173,0 15 47,13-4 19,12-2-114,13 7-16,5-19 23,21-6-116,-15-21 140,21-1 131,-9-15 74,0-5 114,-3-8 315,-12-2-216,8-17-129,-2-11-865,-1-2 507,-16 12 0,-2 1-195,1-9 12,-1-15-45,-8 21 38,-3 3 397,-13-8-358,-1 13 83,-11-4 60,-12 11-2491,6 9 2560,-11 1 511,0 10-579,1 12-318,-7 12-1437,9 18-1127,12 0 2798,8 10 0,11-30 1,2 1-1</inkml:trace>
  <inkml:trace contextRef="#ctx0" brushRef="#br0" timeOffset="22153">22618 5164 27087,'-5'46'-1304,"1"-1"0,-1 1 0,0 10 1,-2-3 1261,-3-12 0,1-5 0,1-6 0,0-1 1</inkml:trace>
  <inkml:trace contextRef="#ctx0" brushRef="#br0" timeOffset="24095">20184 5675 16449,'-2'-37'-543,"-1"-1"0,-2-22 823,6 60-372,-1 3 617,-2 4-249,-2 3 190,-11 16-368,0-2-186,-3 1 1,-2 2 155,-8 10-835,7-11 1,-1 0 1045,-13 16 11,-4 3-154,18-21 1,-1 0 10,-1 1 1,-1 1-5,0 0 1,-1 0 3,-1 1 0,-2 1-1071,-14 11 1,-2 2 983,9-11 1,-1 1-19,4-4 0,-2 0 0,1-1-494,-6 2 0,0-2 495,-2 2 0,0-1-4,-3 0 0,-1-1-1,1 1 1,-5 0 1,5-4 0,-7 1 0,-1 1 0,4-2 8,3-2 1,4-2 0,-5 1-339,-4 2 0,-5 2 1,-1-1-1,6-3 342,8-4 1,2-2 0,0-1 4,-2 1 1,0-1 0,-1 0 33,0 0 0,-1-1 1,0 0-158,-1 0 0,0 0 0,0-1 162,-1 1 0,0-1 1,0 0-8,-1 0 1,0 0-1,0 0 2,0-1 0,-1 1 1,1-1-10,-1 1 0,-1-1 0,1-1-12,-1 1 1,0 0 0,-1-1-14,1 1 1,-1-1 0,0 0-41,0 0 0,1-1 0,-4 1 0,-1 0 0,-3 1 0,0-1 0,2 0-54,-4 0 0,2 0 1,-2 0 35,4 0 1,-2-1-1,-2 1 1,1 0-2,-2 0 0,0 0 1,1 0-1,2-1-108,-5 0 0,2 1 1,-2-1 24,4 0 1,-2 1 0,-2-1 0,1 0-59,-2 0 1,-1-1 0,1 1-1,2-1 5,12-1 1,1-1 0,0 1-1,-2-1 27,0 1 1,-3 0 0,-1 0 0,2-1 0,2 1-213,-13 0 0,3 1 0,0-1 144,-1 0 0,1 0 0,-8 0 75,13-1 1,-6 0 0,-4 0 0,-1 0 0,3 0 0,5 0 42,-5 0 0,5-1 1,1 1-1,-6 0 18,4-1 1,-6 1 0,-1 0 0,0-1 0,3 1-1,6-1 26,3 0 0,6-1 1,0 0-1,-3 0-5,-5 1 1,-3-1-1,-1 1 1,0-1 0,3 1 12,0-1 1,3 0-1,-1 0 1,-2 0 2,0 0 0,-2 0 1,-1 0-1,1 0 1,4 0 6,2-1 0,4 0 1,0 0-1,0 0 26,0 0 1,-1 0 0,1 0-1,-1-1 2,1 1 0,0 0 0,0-1 0,-1 1 6,2-1 1,-1 0 0,0 0-1,0 0-3,1 0 1,0-1 0,0 1 0,0-1 70,1 1 0,0-1 0,-1 1 0,-2-1-74,-2 0 0,-3-1 1,-1 1-1,1-1 1,2 0-7,0 0 1,3 1-1,-1-2 1,-2 1 2,2 0 1,-4-1 0,0 1-1,1-1 1,4 0 170,-13-1 1,4 0-1,0-1-148,-1 0 1,0 0-1,1 0 7,-1 0 1,1 0 0,0 0-10,1-1 1,-1 0-1,1 1-13,0-1 0,0 0 0,0 1 6,2-1 0,-1 0 0,-2 0-14,-1 0 0,-2 0 0,-2 0 0,4 0-61,-3 0 0,2 0 0,-2 0-20,4 0 1,-3 0 0,1 0 0,4 1-20,0-1 1,5 1 0,-1-1 5,0 1 1,0 0 0,0-1-94,1 0 0,0 1 0,0-1 96,2 0 0,-1 0 1,1 0 8,1 0 1,1-1 0,-1 0 30,2 1 1,0-1 0,1-1 64,0 1 0,2 0 0,-1 0-3,1-1 1,1-1-1,0 1 15,-19-4 1,1-1 9,2 0 1,1-2 9,3 1 0,1-1 12,3 0 0,0-1 16,3 0 0,0-1-15,2 0 0,1-1 191,2 0 0,-2-2-191,7 2 0,-1-3 1,-1 0-23,1-2 1,0 0 0,1-1-39,0 1 1,0 0-1,2-1 283,-13-9 1,4 0-279,15 11 1,1 0 43,-8-8 0,-2-1-150,3 1 0,0 0 83,2 1 1,-1-2 23,-12-15 1,4 2 1321,6 3-1320,3 1 0,4 2-12,15 10-66,0-5-78,9 12 88,3 1 32,2 1 791,1-6-508,2 4 25,1 2 6,-1 6 1387,0 8-1380,-2 2 2996,0 1-3169,0 15 5,0-2-155,0 16-153,0-4-125,-1 5-51,0 2 22,-1 1 324,0 1-165,0-2-5,0-2 125,1-3 2,-1-4 141,0-5 94,-4 0 56,-5-5-62,-3-1 33,-5-5 155,1-5-81,-2 0 340,-2-2-378,-14-5-69,9-1-47,-17-11-119,19 5-77,-3-6-158,8-3-67,9 5-23,0-7 3,8 8 121,2-3 126,1-1 78,4-5 97,2-1 62,6-4-1337,1-2 1553,3-1-2894,2-1 2859,2-1-79,3 2-1931,2-1 1925,2 3-1281,4 1 1286,2 5 468,1 4-113,20 0-211,-12 9 1426,15 2-1615,-16 8-103,0 3-97,2 3-102,1 2 749,-10 3 0,2 1-1510,19 7 166,-19-5 0,0 2-3869,13 8 4416,2 7 1,-24-14 0,-4 1 0</inkml:trace>
  <inkml:trace contextRef="#ctx0" brushRef="#br0" timeOffset="207205">2318 8900 10874,'45'-16'107,"0"0"1,-1 0 0,12 1 0,1 0 0,-5 5-102,-5 7 0,-1 2-58,-4-1 1,2 1-1,-2 0 523,4 0 0,0 1-756,14 2 0,2 2-91,-6 1 1,-1 2-226,3 2 1,-5 4 229,-17 2 1,-11 4 89,-27 24 200,-28-2 377,0-19 1,-4-1-162,1-4 1,0-1-122,-4 2 0,-2-1 36,-2 1 1,0-1 47,-2 0 1,-2 0 200,4-1 0,-1 0 0,1-1 153,-5 1 0,2 0-225,-12 4 0,3-1-26,-3 1 464,13-5-620,14-6 100,13-3-173,9-4 22,13-1 107,8-5 786,15-3-890,3-4 0,4-3 553,-5 4 0,2-1-556,14-6 1,1 0 2,-9 3 0,0 1-509,1-1 1,0 0 508,0-1 0,0 0 11,-2 0 1,-1 0-90,-2 0 1,0-1 116,-4 1 1,0-1 64,22-16-639,-9 0 667,-9-1 28,-9-2 22,-6-1 39,-9-2 236,-5-17-185,-7 13 72,-6-9 90,-7 19 62,-2 3 39,-3 4-16,-2 3 908,-9-4-652,2 4-430,3 3 2664,8 7-2844,12 8 490,2 0-691,2 4 1119,1-1-1130,4 4 67,14 9-17,4 2 28,14 9-302,-1-1 263,5 4-727,4 2 649,-1 4-68,-13-7 0,-2 1-112,9 15 92,-14-13 1,-4 1-372,-3 13-249,-8 3-3477,-8 1 2010,-9 3 2298,-8-10 0,-2-2 1,4-3-1,-15 16 0</inkml:trace>
  <inkml:trace contextRef="#ctx0" brushRef="#br0" timeOffset="207741">5938 8969 25657,'4'-44'83,"-1"-1"1,0 4-1,-4 8-466,-11 19-313,-5 3-3099,-20 1 4004,4 6 829,-14 4-758,8 7 504,-2 5-29,0 5 160,1 2 306,2 5-493,3 3-265,2 3 260,6 4-588,4 2-276,9 19-550,13-12-269,13 12 2250,18-21-2270,12-4 307,10-7 398,-22-13 0,1-2-151,2-1 1,1-2 310,1-1 1,0-1 121,-1 1 0,0-2 92,-1 0 0,-2 0 258,27 2 142,4 3-190,-24-2-174,-4 8 189,-30-4-757,-13 5-1698,-13 0 2550,-9 2-67,-9 2-1503,-6 2 1492,-6 2-1521,-3 0 1653,-2 1-732,-2-1 396,1 1 263,1-2-520,2 0 2,2 1-77,3-2-220,19-6 0,0 0-1752,-22 14-1972,6-1 4162,18-3 1,22-16-1,3-1 1</inkml:trace>
  <inkml:trace contextRef="#ctx0" brushRef="#br0" timeOffset="208966">6761 9009 23801,'-5'-3'417,"1"0"-135,4 3 528,-74-20-6158,36 17 5544,-10-5 0,-2 2 143,5 17 1389,-1 4-1401,-2 5 409,4 3 225,2 2-582,5 3 128,5 1-178,6 1-68,6 1-311,6-1-169,7 0 2830,3-1-3151,7-3-187,5-1-103,6-4-82,9-2-249,4-4 735,7-6 266,4-4 226,2-4 153,2-6 1241,-2-5-730,-3-5 493,7-16-208,-15 6-157,2-12-251,-17 10-248,-5 0-156,-3 2 694,-3-6-1247,-2 10-3287,-5-5 2958,2 15-8,-3 1-31,1 7 120,2 2 172,0 0 234,0 1 277,0 3 94,0 2-25,-2 5 3076,1 4-3001,0 3-72,-1 3-145,3 2-122,0 1-486,13 34 135,-2-24 70,12 22-9,-5-36 33,3-2 109,0-5 72,2-3 90,-2-4 81,2-4 144,0-6-3129,1-4 3384,0-6 84,9-15-99,-10 3 6,11-23-132,-18 18-100,1-10-52,-7 14-80,-1 2 198,-1 1-103,2-4 26,-2 6-145,0 2 3448,-3 10-3442,-2 8 132,3 4-140,0 4-173,3 5-2,8 10-61,-3-1-21,6 9 11,-1 4-52,-5-6-79,3 7 135,-8-11 217,-2 7 32,-2-9 103,-2 5 42,-1-16 76,-1-1 345,0-7-379,0-9-3441,-1-1 3357,0-10-1225,1 1 1179,-1-2-1973,3-12 1850,2 8-76,7-15 64,1 20-18,3-4 1841,-3 11-1849,6 0 16,-4 6 91,5 1-34,11 7 27,-12 4 1135,21 9-1123,-22-2-16,6 6 16,-9-5-12,-1 1 38,-1 0-32,-3-2 1,-1-1 5,-2-3 28,-2-1 16,-1-4 52,-1-1 3354,-1-3-3187,-1-9-50,-2-7-163,2-15-3425,-1 2 3392,4-1-384,3 9 384,3 2 11,1 2 5,1 2 7,6-2-40,-3 6 11,5 0 3160,-2 8-3160,-4 2-11,4 5 577,-5 4-589,1 4-4,1 3-12,0 3-56,9 13-12,-4-7-27,6 9-291,5 1-258,6 1-505,13 5-415,-8-14 394,-1-9-264,-13-12-230,0-3-11,-2-4 331,-1-4 89,7-10 2370,0-13-2303,-3-5 2404,-8 2 1091,-13 2-458,-5 13-25,-3-4-1297,0 8-73,-3 4-124,1 5-72,0 1 3391,0 2-3638,2 0-123,-1 1 140,2 4-11,3-1 22,1 4 1,12 2-18,-2-3-5,11 0-23,8-4 34,-6-2 0,8-3 0,3-14 11,-18 4-16,8-11 10,-22 8 23,-1-8 6,-5 4 16,-2-3 6,-4 8 28,-2 2-3397,-2 2 3380,-1 1 0,-1 2 140,-18 0-162,10 5-6,-15 2-27,13 6-1,0 5-11,0 2 5,3 6-5,-1 15-11,8-4-11,2 13-2291,8-8 2240,6 0-433,9 0 1,4 0 203,10 8 52,-1-9 1,2-1-552,15-2-1543,-8-10 0,3-1 2344,-5-4 0,-1-1 0,25 11 0,-26-13 0</inkml:trace>
  <inkml:trace contextRef="#ctx0" brushRef="#br0" timeOffset="209664">10803 9147 20167,'19'-47'751,"-1"0"1,2-1-1,-3 5-529,-2 9 77,0 1 2495,-12 19-2623,-2 5 963,-4 6-1432,0 5 1184,-4 6-677,0 8-201,-1 4-220,-1 7-25,1 4-506,1 20 600,3-11 108,5 14-664,6-18 107,18 10-42,0-13 456,14 4 48,-7-18 103,2-4 102,-1-6 2895,0-4-2724,-3-3 73,-3-6 93,-3-3 2,-3-6-70,-2-4-103,-3-4-40,4-14-145,-6 4-287,3-9-20,-6 1-88,-4 13-25,-1-6 300,-5 18-244,0 4 22,-1 5 25,-1 2 689,-1 3-428,-1 4 6,-3 4-12,-1 5-5,0 4-6,-1 4 1,2 2 10,4 1-16,0 0-1,5-1 6,4-1-11,16 6 34,15-4-6,5-3 17,7-9-17,-10-9-6,0-3 1,0-5-3365,12-10 3398,-14-1 11,-10-1 0,-3-3-816,-1-7 805,2-10-2001,-14 6 1989,-3 1-394,-4-1 417,-3 2 1764,-3-7-1758,-3 12-11,-4-3 708,-1 13-703,-5 1-34,3 6 2998,-8 2-3042,8 6-202,-9 18 84,13-2-839,2 38-635,24-13-915,-1-11 0,3-1-6707,18 7 9253,0-8 0,-24-20 0,-7-4 0</inkml:trace>
  <inkml:trace contextRef="#ctx0" brushRef="#br0" timeOffset="209857">12419 8930 22099,'0'-6'3535,"0"2"-2045,0 4-1529,-29 20-5661,22-1 5594,-22 19 944,40 13-1236,-1-11-224,2-6 0,2 0-1842,8 16-67,0-3-3418,-8-11-1360,-9-19 7309,-3-4 0,-1-7 0,-1-3 0</inkml:trace>
  <inkml:trace contextRef="#ctx0" brushRef="#br0" timeOffset="210035">12460 8591 25394,'-24'-20'-2336,"5"14"-1316,23 41-5534,1 0 9186,3-4 0,-5-15 0,0-6 0</inkml:trace>
  <inkml:trace contextRef="#ctx0" brushRef="#br0" timeOffset="210699">12973 8483 23780,'0'-9'2566,"0"1"-2264,0 8-16,0 0-275,-24 70-1586,20-23 1575,-7 5 0,2 3-23,11-21 1,3 0-113,-1 6 1,2 5 0,-1-3 38,0-2 1,1-1-504,3 22 1,0-3 419,4-6-6,1-6-243,0-7 158,-3-5-66,-1-6-565,-1 0-23,-6-11 1785,-1-6-1068,-13-21 1847,-7-15-1472,-4-3 307,-1-3 57,-1-1-269,5 8-39,-3-5-44,9 10-40,2 2-6,1-7-117,5 6-40,5-5-27,7 7 0,6 0-3410,8-1 3365,5 0-2291,6-1 2241,5-1-1524,4-2 1513,4-1-382,2-1 382,0-1-1,-1-2 28,-3 2 62,-2-2 44,-5 1 46,-4 1 38,-7 1 35,-5 1 1209,-7 1-1142,-6 1 1966,-4 1-1619,-7-6 875,-2 1-1055,-2 1 23,0 3 3544,5 5-3650,1 5-2917,2-3 2749,0 10-63,0-1 1,1 5-11,1 4-23,3 5 11,6 20 6,-1-1 0,5 19 12,-4-5 3090,0 5-3088,-5-11 0,-1 1-1948,2 21 1923,-4-10 0,-1 0-17,-3 4 19,0-20 1,-1-2-14,-4 3 33,0-7 11,0-7 1,0-6 38,2-5 113,0-5 16,2-9 163,10-16-263,13-16-51,-2 10 0,4 0 742,-2 3 0,2 1-759,13-8 1,2 4-2550,11-4 2538,-16 13 1,0 1 16,11-1-364,-2 3 386,-1 6-39,-4 2-61,22 11-28,-13 10-23,7 6-140,-20 9-196,-14-3-330,0 6-611,-3 2-2201,-2 3 3008,-1 7 0,-6-20 0,-2-1 0</inkml:trace>
  <inkml:trace contextRef="#ctx0" brushRef="#br0" timeOffset="211107">15973 9000 16171,'30'-51'592,"0"1"0,-2 5 0,-4 4 2225,-3 4-2464,-5 9-51,-6 7-67,-5 6-84,-2 4 1364,-3 6-1503,0 1 841,0 5-881,-2 4 3364,-1 5-3341,-2 8 5,-1 6-17,0 7-67,-3 4-45,1 5-1366,-1 6 1187,3 2-168,2 2-252,2 1-381,5-1-1204,5-1-353,5-4 2621,9 0 1,-10-22 0,1-2-1</inkml:trace>
  <inkml:trace contextRef="#ctx0" brushRef="#br0" timeOffset="211446">16381 8615 20701,'-41'-29'16,"0"0"1,4 1 0,7 14 903,21 28-881,-1 12-28,4-4 0,1 10-1072,4-8 1094,5-1 290,10 9-278,2-11 16,8 5 18,-2-15-1,1-2 28,2-3 18,0-4-7,-1-3 34,0-3-16,-2-4-18,-1-5-2492,-1-4 2470,-1-3 0,-1-3 140,2-12-89,-8 6 441,-2-8-469,-8 14 133,-7 1-156,-16-3-61,-2 10-1,-15-1-16,4 13-17,-3 3 2890,0 5-2934,0 4-40,4 4-34,4 5-425,2 15-12,12-4-1309,3 13 251,13-8-8218,13 10 8765,-3-14 1,3-2 0,-10-20 0</inkml:trace>
  <inkml:trace contextRef="#ctx0" brushRef="#br0" timeOffset="212034">16948 8629 19540,'0'-5'4201,"0"1"-3062,0 4-920,-45 46-109,28-17-123,-9 4 0,0 2-664,13 5 668,1 1 9,2-1 0,-1 1 2,4-8 1,0-1-11,-1 8 1,0-2 73,2 5-163,5-22 270,1-4 405,0-9-298,1-3 145,21-39-386,-6 10 122,1-2 0,2-1-100,8-8 1,4-3 28,4-2-1160,2-1 1166,1 2 4,1 3-27,-1 3-22,-2 4 10,-3 4-27,-4 5 11,-5 5-40,-4 4-837,-3 6 849,-3 2-619,-2 7 607,-1 4 175,1 6-180,6 17 6,-3-4-580,5 13 563,-5-10 0,10 15 686,-3-12-664,4-2 0,3-2-5,5-2 111,-7-8 1,1-2-129,6-6 17,2-5-6,2-3 16,-1-6-2636,1-5 2631,-1-8 0,-3-5 1051,-1-6-1045,-13 1 0,-2-2 5,7-18-14,-11 12 1,-3-2-742,-2-23 741,-6 27 1,-1-1-801,-1-2 1,-1-1 810,1-1 1,-2-1-1,1 1 1,-1-1 725,0 1 0,-1 0-728,0 2 0,0 1 16,-2-29-5,0 7 28,-1 8 12,-1 7-8,0 7 36,-2 9-18,1 6-16,1 8 754,1 4-800,1 5-27,0 3 2907,-4 17-2913,2 2 884,-3 17-890,2 2 18,2 7-12,1 10-643,2 7 559,1-13 0,3 5-151,3-6 0,2 3 0,1 0-8,1-1 1,0 0 0,2-1-750,0 0 1,1-2-1,1-3 625,5 1 0,0-7-708,6 10-2935,-2-6 784,-5-7 3243,-3-2 0,-6-18 0,-3-2 0</inkml:trace>
  <inkml:trace contextRef="#ctx0" brushRef="#br0" timeOffset="212742">17637 8635 21394,'-5'-5'1933,"1"2"-1586,4 3-650,0 0-38,76-14-469,-24 18 1,3 1 60,-13-7 1,1-2-1,0 3 340,22 8 1,-6 3-24,-25-7 1,-2 0-359,29 0 210,-22-2 1,-2-2 260,16-5 184,7-3 130,-29-5 537,-6-2 1198,-2-14-917,-13 12 5,-3-9-34,-12 16-40,-4 1-9,-3 1-69,-2 3-100,-1-1-90,0 2 123,-3 1-347,1 2-2446,1 4 2233,4 2-714,3 12 675,3-2 5,0 7 12,5-3-6,4 1-2024,2 2 2047,5 1 1325,5 1-1331,3-1 623,18 6-516,19-1-2072,-9-8 2010,7-6 1999,-28-13-1977,8-8 767,-1-9-750,5-13-67,-13 1 11,-8-3-2274,-11 9 2257,-3 0 2148,-9-6-2125,-4 9 44,-24-8-33,4 16-2255,-15 0 2227,8 9-1161,0 2 1155,2 3 1601,2 4-1629,4 3 6,4 4-12,2 3 101,-6 12-112,10-4 6,-4 10-6,8 7 12,7-9 2482,1 11-2494,8-13-5,14 12 11,2-11-11,6-4 0,3-2-740,13 1 739,-12-8 1,3-2 5,2-5 1,0-2-285,1-2 0,1 0 298,-2-2 1,1 0-4,21-3 12,-7-10 17,-2-7 61,7-14-39,-15 0-11,-7-5-6,-12 6 6,-1-3-6,-1-3 6,-1-2 22,0 1-1561,4-11 1595,-6 14 5,3-6 107,-5 15-118,-3 9-39,0 0-28,-3 10 2263,0 2-2291,-2 1 3392,3 3-3420,9 11-5,0 2-18,8 12-22,-1 0-67,2 5-78,1 4-314,1 1 45,1 1-241,-1 2-913,-8-13 0,-1 1-3574,7 13 4384,5 15 1,-19-36 0,-1-1-1</inkml:trace>
  <inkml:trace contextRef="#ctx0" brushRef="#br0" timeOffset="213434">19747 8874 26349,'8'-55'-171,"0"1"0,0 5 0,-3 7 1381,-5 18-1339,-2 2 728,0 10-985,-2 2 559,3 14-187,0 5 817,1 12-954,0 21 1,1 9-22,1-8 1,0 1-908,-1 18 1,1 0 1024,0-15 1,0-4 22,-2-9 1,1-2-1284,0 2 1,-1 0 1160,1 0 0,0 0 109,0 1 1,0-1-70,0-1 0,0 0 43,2 30 46,-1-26 0,0-1 20,0 23 21,-2-8 20,-4-23-7,-3-21 50,-3-4 42,-1-9-82,-2-7-21,-1-10-43,-2-10-16,2-9-167,0-9 174,5-9-11,6 27 1,1-1-21,1-2 1,2-1 561,3-2 1,1 0-527,2-1 1,2-1-930,2 0 1,2 0 956,0 0 0,2 0 5,0 2 1,1 0-94,-1 3 0,0-2 102,5-8 0,-1 0-11,-6 13 0,0 0 2,2-8 1,-1 3 16,0-9 12,-2-8-29,-4 19-10,0-5-6,-4 23 1283,0 6-1294,1 3 0,1 4 1220,2 2-1243,2 5 3253,3 4-3259,10 14-471,-4 3 494,7 15 22,-7-2-22,-1 8-22,-2 4-1,-1 4-70,-8-15 1,-2-1-25,0 18 49,-5-21 1,-3-1-61,-11 4-375,-29 7 304,12-24 1,-2-2-430,0 0 1,-1-2 369,-3-3 1,1-3-516,-14-1-3321,-12-3-4638,23-4 8760,-3-2 0,31 0 0,5-1 0</inkml:trace>
  <inkml:trace contextRef="#ctx0" brushRef="#br0" timeOffset="214373">20333 8348 24195,'14'29'41,"0"-1"0,9 8 0,2-2-36,14 5-434,-11-13 0,-1 1 418,11 11 11,-5-1 0,-1 8 22,-15-14-11,-2 3 278,-14-17-261,-7-4 133,-3-2-32,-14-2-39,4-4-3211,-8-2 3261,8-6-415,1-2 438,3-4-6,2-3 134,-1-11-2208,7 3 2006,0-9-27,6 6 1491,7-2-1530,3 0-1438,7 0 1410,5 2-1080,5 1 1057,3 4 1536,4 1-1570,2 3-316,2 2 249,2 4 1686,0 2-2017,15 3 169,-14 1-62,9 2 2005,-18 1-2223,-1 1-146,-1 1-157,0 0-95,-1-1-600,-1-1 797,0 0 769,6-1-14,-10-1 202,2-2 140,-15-1 124,-4 0 687,-3 0-627,-3-1 533,-7-1-499,0 2 801,-8 0-218,-3 1-104,4 1-64,-10 0-818,15 2-62,-2 0-33,9 0-23,2 0 1,1 2 21,3 2 19,3 2 4,6 1 6,5 1-3426,5-1 3364,3-1-504,3 0 499,0-2 100,12-2 18,-3-4-74,-2-3 0,-11-4 18,-13-2-24,-3-1 7,-3-4-12,-3 0-22,-2-2 5,-4 0-16,-2 0 27,-5 1 3127,-5 1-3155,-2 1 805,-18-1-777,8 7 12,-13-1-6,12 8-22,1 1 17,1 3-29,4 1 12,2 5-11,3 1 10,-2 12-16,7-4-16,-1 11 21,8-5-16,2 4-3375,2 1 3386,2 3-211,12 14 167,15 5 27,8-2-22,10-5 5,-5-17 6,-10-11 0,3-2 14,9-2 0,1-2-1084,-7-1 1,0-1 1094,4-4 0,-3-3-8,2-6 17,0-6 22,-5-7 0,0-4-28,8-9 891,-5-5 1,-3-3-864,-5-7-14,-12 15 0,1-5 33,3-17 1,-1 0-278,-8 17 1,0 1 257,7-22 0,-3 1 28,-3-2 42,-10 20 0,-2 0 20,-3-15-60,-1 20 1,-3 3 59,-8-6-1,-3 4 1,-2 7-23,0 3 2852,-2 5-2902,2 12-34,-2 16-11,6 10 5,0 15-10,5 1-1,4-3 1,1 1-25,-2 25 18,5-1 1,2 2-1075,3-21 0,1 0 1055,1 14 1,3 2-110,8 1 0,3-3-1010,-5-12 1,2 0 1034,6 10 0,2 0-413,1-9 1,0-3 280,-7-9 1,-1-2-119,6 5 1,-2-2-756,2 5-462,-6-5-2781,-7-5-4644,-3-6 9446,-6-7 0,-1-6 0,-1-4 0</inkml:trace>
  <inkml:trace contextRef="#ctx0" brushRef="#br0" timeOffset="215090">21834 8390 22754,'58'-21'-151,"-1"-1"0,-3 1 0,-5 7-129,8 19-78,0-1-1262,-7-1 1,2-1 454,-12-1 0,0 0-882,21 0 0,-3-2 1263,-3-1 504,-9-2 425,-35 1 765,-6 0-445,-2 1 438,-4 1-91,-3 0 2834,-17 1-2458,5 0-60,-12 0-300,11 0 630,2 0-1026,2 1-164,3-1-116,4 2-46,2 0-16,2 2 212,3 3-100,5-1 5,5 5 50,24 3-189,-2-2-35,18 3 6,-19-9 1,0-1-2014,17 1 1993,-17-3 1,0 0 19,9-3-5,-3-4 39,8-8-2772,-15-2 2738,4-7-1840,-18 2 1823,-5-3 915,-4-11-915,-5 8 1,-5-8-1512,-5 12 1539,-6 2 1273,-4 2-1222,-14 0-57,4 8 29,-12 1 2156,7 6-2089,-18 8-78,12 1-20,1 6 0,0 4-31,2 5 6,-13 14 27,23 2-2193,11-7 2143,-1 13 640,10 5-628,9-11 260,6 13-277,24-4 22,-2-18 0,2-2-449,-5-3 1,0-3 440,8 2 0,-1-4 8,2-5 1937,-3-4-1925,-3-4 1965,11-4-1960,-1-7-6,0-2-783,-6-7 789,-14-1 1126,-1-3-1120,8-17-20,-7 7 0,1-1 8,15-19 0,-6 13 1,-1 2 5,4 3 299,11-6-293,-13 14 39,11-3-637,-11 9 581,7-1-6,-15 9-2138,-3 4 2143,-2 2 296,-2 1-273,-2 2-17,-1 2-16,0 3-45,8 11 39,-5-2 11,15 20 0,-13-9-212,7 10 201,-9-8 438,-1 0-460,-1 1-17,-2 1-56,-3-1-1377,-2 17 659,-6-11-1561,-6 11 2374,-8-12 0,3-17 0,-1 0 0</inkml:trace>
  <inkml:trace contextRef="#ctx0" brushRef="#br0" timeOffset="330975">5136 10722 18056,'-5'45'44,"1"1"0,-1-1 0,1-1 0,0-1 0,1-3-64,3 1 0,0-2-1259,0 4 0,0 2 1292,0-1 1,1 4 0,0-3 13,0 10 0,0 0-913,1-7 1,-1 3 0,1-2 944,1 6 1,0-2 24,0 3 0,0 1-454,0 2 0,0-1 540,0 2 1,0 2-182,-1-2 0,0 3 0,-1-2 138,0-12 0,0-1 0,0 1-39,0-1 0,0 1 0,-1 1 0,1-3 13,-2 2 0,1-2 0,-1-1-17,0 2 0,-1-1 0,0 4 2,-1 1 1,-1 4 0,0 0 0,0-2-290,-1 4 1,0-2 0,0 2 225,0-3 1,-1 3 0,1-1 0,-1-2 92,0 0 1,1-3 0,0 1-93,-1 1 1,1 0-1,1-1 8,-1 1 0,1 0 0,0 0-1,1-1 1,0 0 0,0 4 13,2-2 0,-1 5 0,1-1 0,0-2-32,-1 2 0,2-2 0,-1 2-27,2-4 0,-1 3 0,1-1 0,1-4-72,0-1 0,0-4 0,1 0-107,1-2 0,0-1 1,1 3-1885,2 14 1,1 3 0,0-5-1828,1 4 1,-1-2 3903,0-12 0,0 2 0,-2-10 0,1 3 0,-3-19 0</inkml:trace>
  <inkml:trace contextRef="#ctx0" brushRef="#br0" timeOffset="332095">5257 10904 30346,'50'-12'342,"0"1"0,0-1 0,-3 1 0,-1 1 0,0 2-267,17 3 0,1 3-113,-14-1 0,3-1 0,0 1 24,1 0 0,1-1 1,0 1 24,3-1 1,-1 0 0,-1 0 8,-11 0 0,-2 1 0,1 0 21,2 0 1,1-1 0,0 0 66,2 0 1,1 0 0,0-1-117,1 1 0,1-1 0,1 1 72,1-1 1,1 0 0,0 0-65,1-1 0,0 1 0,4-1 0,-10 1 0,4 0 0,2 0 0,-1-1 0,-3 1 0,2-1 0,-2 1 0,0 0 0,3-1 0,-1 0 0,2 1 0,2-1 0,1 0 0,-1-1 0,2 1 0,2-1 0,0 0 0,-2 1 0,-2-1-429,2 1 0,-3-1 1,0 1-1,7-1 456,-11 1 1,6-1-1,2 0 1,2-1 0,-2 1-1,-2 0 1,-5 1-21,12-2 1,-6 1 0,-1 0 0,3 0-16,-10 0 1,2 1 0,2-1 0,-1 0 0,-1 1 0,-3-1-7,8 0 1,-3 1 0,-2-1 0,1 0-7,1 0 1,0 0-1,0 1 1,0-1-8,-1 1 0,0-1 0,1 1 1,-1 0-45,0-1 0,-1 1 1,1 0-1,-1 0 30,0 0 0,0 0 1,-1 0-1,0 0-7,0 1 0,-1-1 0,0 0 1,0 1 2,-2-1 0,-1 1 1,1-1-1,2 1 0,0-1 0,2 1 0,2-1 0,-2 0 0,-2 1-46,-1 0 0,-4 0 0,1 0 1,2 0-3,10-1 1,2-1 0,0 1-1,-5 0-26,-5 1 1,-4 1-1,0-1 54,-2 0 1,-1 1 0,0 0-22,18-3 1,-2 2-2,-4-1 1,-2 1-2,-4 1 1,1 0 2,10 0 1,-1 1-24,-17 2 0,-2 0 404,9 0 0,-2 3-598,6 4-133,-7 5-148,-6 4-257,5 15-236,-14-3 2,4 13-138,-16-5-195,-3 5-129,-2 4 224,-6 6 277,-2 4 364,-5 4 371,-3 3 747,-2-28 0,-1 1-385,0 0 0,-2 2 152,-1 2 0,0 1 608,-2 1 1,0 1-543,-1 2 1,0 1-67,0 1 0,-1 2-52,1-1 0,0 3-87,1-3 1,-1 4 0,0-1 54,0 7 1,0 2-123,1-9 1,0 2 0,1 1-8,0 3 0,1 1 0,0-3-30,1-9 1,1-3-1,-1 3 3,0 12 0,0 3 1,0-3-10,1 6 0,1-3 3,0 1 1,1 1-8,1-1 0,0 0-36,0-1 1,1 4-53,0-6 1,1 3-1,0-2 55,0-12 0,1-3 0,-1 4-239,2 7 1,0 5 0,0 0 0,0-5 197,0-9 1,1-3-1,0 1 4,1 12 1,0 1 0,0-2-49,1 3 0,0-2-10,0 0 1,0-1 38,1-1 1,-1 3-78,-2-10 1,1 6 0,0 0 0,-1-4 135,1 14 1,0 1 58,-1-16 1,0 3-1,-1 0 1,0-5-5,-1 5 0,-1-1-93,0-3 0,0 3 1,-1-2 59,0 7 0,-1 0 28,0-8 0,0 1 1,-1-2-223,-1 1 0,-1-2 211,0 1 0,0-1-13,-1-2 0,0 1 1,-1-1 1,1-1 2,0 0 0,-1-1-15,0 0 0,0-1 58,0 1 1,0-1-5,0-2 0,-1 1-3,0-1 1,1 1 4,-1-4 1,-1 2-3,-3 10 0,-1 1 0,2-14 0,-1 0 0,-2 8 0,-1-1-76,-10 10 65,-1-3 693,-2-3-682,-2-1 0,-3-4 0,0-1 0,-3-3 0,-3-2 5,-1-3 7,-4-2 4,11-10 1,-2 0-17,-19 7 11,17-9 1,0-2 10,-17 4-11,-2-3-6,12-6 1,-1-1-3,8-2 0,1-1 2,-14 2 1,0-1 259,11-3 1,0-1-266,-1 1 0,-3-2 0,1 0 0,-3 0 0,2-1 3,-10 1 0,1 0-3,6-1 0,-3-1 0,2 1 389,-6-1 0,2-1-387,-4 1 1,1-2-487,-3 0 1,0 0 483,-2-1 0,0 0 0,-1-1 0,-1 0 0,0 1 0,-1-2 2,-1 1 1,0-1 2,0 0 1,-1 0-3,0 0 0,0 0-1,21 1-1,-1 1 1,1-1-6,-1 1 1,-1-1-1,1 0 2,-1 1 0,1-1 1,-1 1-3,-1-1 0,1 1 1,-1-1-1,0 1 0,-1-1 0,1 1-6,-1-1 1,0 1 0,-1 0-8,0-1 0,0 1 1,0-1 1,-2 1 0,1-1 0,-1 1-4,1 0 1,-1-1-1,-3 1-4,-1-1 1,-4 0 0,-1 1 0,3-1 12,-4 0 1,2 0 0,-2 1-186,2-1 0,-3 0 1,1 1-1,3 0 193,0-1 0,2 1 0,-3 0-126,-2 0 0,-5-1 0,0 1 0,3 0 126,12 1 1,2 0-1,-1 0 1,-1 0-11,-1-1 1,-2 1 0,-1-1 0,2 1 0,2 0 16,-13 0 1,3 0 0,1 0-3,-2 0 1,0 0 0,1 0 0,-1 0 0,0 0 0,0 0 16,1 0 1,0 0-1,0 0-20,2 1 0,-1-1 0,-2 0 4,1 1 0,-3-1 1,0 0-1,2 1-1,-1-1 1,3 1 0,-2-1-9,3 1 1,-2-1 0,1 0 0,4 1 70,3-1 0,4 1 1,0 0-108,2-1 0,-1 0 0,2-1-133,-18 0 0,0-2-1499,11-1 0,0-1 0,1-1 1673,-8-2 0,2 0 0,6 1 0,6 0 0,1-2 0</inkml:trace>
  <inkml:trace contextRef="#ctx0" brushRef="#br0" timeOffset="332868">5532 11528 18245,'54'0'45,"0"0"0,-1 0 0,-1 0 0,0 0 0,-5-1-539,0-2 0,-1 0 551,5-1 0,2 0-952,3-1 1,2 0 927,2 0 0,5-1-12,-18 2 0,4-1 0,1-1 1,-3 2-289,5-2 1,-2 1 0,2 0 249,-3 0 0,3-1 1,2 0-1,-1 0-248,3 0 1,1 0-1,-1 0 1,-2 0 214,5-1 1,-2 1-1,2-1-53,-2 1 1,2-1 0,1 1 0,-5 0 113,1 0 0,-4 0 1,0 1-91,1 0 1,0 0 0,-1 0-164,-1 0 1,0 0 0,0 1-154,-3 0 1,-1 0 0,4 0 425,0 1 0,4 0 0,-1-1 0,-7 2 0,1-1 0,-3 0 0,-3 1 1,0 0-1,-1-1 0</inkml:trace>
  <inkml:trace contextRef="#ctx0" brushRef="#br0" timeOffset="333169">5481 12313 16210,'2'11'460,"26"-10"0,9-7 185,14-2-3162,4-2 1,4 0 2773,-14 5 0,0 0-94,6-1 0,1 1-233,6 0 0,0-1 62,-16 2 0,1 0 0,0 1-16,3-1 0,0 0 1,1 0 2,1 0 1,1 0 0,1 0-278,1-1 1,0 1 0,1 0 254,1-1 1,0 1 0,1 0-393,1-1 1,0 0-1,1 0 376,0 1 0,0-1 0,0 0 31,1 1 0,0-1 0,1 0-27,-1 0 1,0 0 0,0 0-40,0 0 1,0 0 0,1 1-70,-2-1 1,0 0 0,0 1-116,0-1 0,-1 0 0,0 1-143,-1 0 1,-1 1 0,0-1-284,-1 0 0,-1 1 1,0-1-414,-2 2 1,0-1-1,-1 0 9,16 0 0,-3-1 1108,-8 2 0,-5-1 0,4 1 0,-24 1 0</inkml:trace>
  <inkml:trace contextRef="#ctx0" brushRef="#br0" timeOffset="333503">5529 13039 19557,'-6'0'1439,"0"0"-1170,6 0-90,0 0-162,84-13-2034,-25 9 2003,-16 0 1,5-1 0,-2 1-1252,3 3 0,-1 1 1183,5 0 1,0 0-26,3 0 1,4-1-738,-2 0 1,4 0-1,-2-1 700,-12 1 1,-2 0-1,2 0-452,15-1 1,2 0 0,-3 0 430,-16 0 1,-3 0 0,0 0-141,2 0 1,-1 0 0,1-1 186,-1 1 1,1-1-1,-1 0 11,1 0 1,-1 0 0,1 0 5,-1 0 0,1-1 1,0 1 10,-1 0 0,1-1 1,-1 1-1,0 0 1,0-1-1,1 1-7,-2 0 0,1 1 0,-1-1-17,0 0 0,0 1 0,-1-1-174,21 0 1,0 1-94,-2-1 0,-1 1-297,-1 1 0,0 0-512,-3 0 0,-1 1-373,-2 0 0,-2 0 1563,-6 0 0,-2 0 0,-7 0 0,-3 1 0,3-1 0,-17 2 0</inkml:trace>
  <inkml:trace contextRef="#ctx0" brushRef="#br0" timeOffset="333779">5718 13645 18589,'45'-7'79,"-1"1"1,1 0-1,-1 0 1,0 0 0,-2 1-2125,6 0 0,-1 1 2064,6 0 1,2 0-17,4-1 0,1 1-310,-17 1 0,0 0 1,1 0 291,1 0 0,0 0 0,1-1-13,2 1 0,-1 0 0,1 0 27,0-1 1,0 1 0,1-1-45,-1 1 0,1 0 1,0 0-18,0 0 1,-1-1-1,0 1-357,0 0 0,0 0 1,0 0 328,-2 0 1,0 0-1,3 0-73,-3 0 1,2 1 0,2-1-1,-1 0 84,0 0 1,-1 1-1,1-1 1,0 1-50,-2-1 1,0 1 0,1-1-1,0 1-323,4 0 0,2 1 1,-1-1-1,-6 1-406,9 0 0,-2 0-135,-9 1 1,2 1 0,-4 0-1051,-4 0 1,-4 0 2041,25 4 0,-29-3 0,-14 0 0</inkml:trace>
  <inkml:trace contextRef="#ctx0" brushRef="#br0" timeOffset="334034">5548 14820 12788,'53'-10'256,"1"0"1,-1 0-1,-1 0 1,-1 1 0,2 0 24,7 1 0,2-1 0,-2 1-263,-11 1 1,0 0 0,2 0-18,-2 1 1,3-1-1,0 0 1,-3 1-2,2-1 0,-3 1 0,0-1-10,1 1 1,0-1 0,0 0-10,-1 1 1,0-1-1,0 0-21,0 0 1,0 0 0,-1 0-21,0 0 1,-1 1-1,1-1-34,-1 0 1,-1 0 0,1 1-61,-2-1 1,1 1 0,-1-1-116,-1 1 0,0 0 1,0 0-223,-1 0 0,1 0 0,-1 0-1049,19-2 0,-1 0-2155,-6 2 1,-2-1 3694,-6 1 0,-5 1 0,4 0 0,-20 2 0</inkml:trace>
  <inkml:trace contextRef="#ctx0" brushRef="#br0" timeOffset="334244">5521 15618 23243,'61'-13'98,"1"0"0,-1 1 1,0-1-1,-9 2 1,-2 1-1,2 0 1,5 0-820,-7 1 0,5 0 0,2 0 0,3 0 0,-2 0 0,-1 0 1,-3 2 628,2-2 0,-2 2 0,-2 0 0,1 0 0,4 0-309,-6 0 1,2 0-1,2 0 1,1 1-1,0-1 1,-2 0-1,-1 1 401,13-1 0,1-1 0,-3 2 0,-3-1 0,-5 1 0,4 0 0,-7 0 0,0 0 0,1 1 0,-1-1 0,1 0 0</inkml:trace>
  <inkml:trace contextRef="#ctx0" brushRef="#br0" timeOffset="337201">11666 15031 27140,'13'7'-644,"5"16"415,3 20 131,2 5-2647,9 4 2726,-4-9 4,5 2-2634,4 2 2564,-18-24 1,3 2 123,13 12 0,3-1-494,-7-8 0,2-1 480,12 9 1,2-2-658,-7-11 1,1-3 645,1 0 0,5-2-201,1-2 1,5-2 0,-1-1 186,9 2 0,1-2 2,-8-2 0,3-1 0,1-1 145,1-3 0,0-2 0,1-1-140,0-1 1,1-1 0,-1-2-7,0 1 1,0-2 0,-2-1 0,-7 0 0,-1-2 0,-3-3 12,12-6 0,-4-7 378,-1-8 0,-2-4-342,-9 7 1,-4-2 10,-4-6 1,-9-1 56,-14-8 1284,-5-1-1285,-5 0 1,-5 0 16,-3 3 6,-5 3 0,-4 2 6,-2 4 1016,-2 3-697,-20-11-347,15 16 128,-17-12-228,28 22 1056,-2 0-1074,9 3 367,3 5-367,1 0 0,2 4 0,0 1 3392,2 1-3392,3 4 0,6 1 0,5 7-3392,7 4 3392,5 5 0,5 4-240,4 5 240,-8-4 0,0 2-755,16 16 755,-15-13 0,-1 0 0,7 17 0,-3 4-235,-15-13 1,-4 5-200,-4 2 0,-2 1-37,-1 1 1,-3-1-443,-6-1 0,-4-4-4951,-11 18-3967,-4-7 9806,0-10 0,10-20 0,3-10 0</inkml:trace>
  <inkml:trace contextRef="#ctx0" brushRef="#br0" timeOffset="337993">15132 15345 21388,'8'-48'786,"1"1"0,-1 4 1,-3 6-317,-6 15 224,-10-1-470,-1 10-56,-9 0-55,1 10-29,-3 1 90,-29 22-152,18-5-14,6 1 1,1 2 8,-1 10 16,-7 21-1071,12-9 1038,-3 17-11,15-15-12,6-1-22,7 2-301,22 13 296,3-15 33,-4-16 0,2-2-714,22 3 668,7-3-2521,6-6 2553,-28-10 0,0-1 3,0-1 0,0-1 553,30 1-511,-24-4 0,-1-2 14,15-3-1956,6-6 1996,-30-4 83,2-15-32,-4-9-75,-3-4 12,-6-3 1881,-8 12-1881,-1 1 173,0-4 29,-4 12-141,0 4 3073,-8 13-3157,-3 8-5,-8 5-33,-5 4 21,-5 5-10,-4 3-17,0 3 39,2 2 787,3 1-843,7 0-17,4 0-128,6 5 100,4-9 22,6 2 35,4-9-7,5-3 6,4-1 1,3-4 4,6-1 12,2-3 6,5-1-6,1-4-11,1-1-715,0-4 726,-2-3 23,-5 0 122,2-11-44,-12 3 5,-2-10-27,-12 5 22,-1-3-12,-4-1 1,-3 0 27,-3 0-44,-4 2-136,-2 1 119,-3 3-39,-1 3 34,-1 4 49,-5 0-60,7 7-57,-2 1-34,9 6-5,3 2-33,0 3-6,2 4 665,-1 5-794,1 3-112,1 3-68,3 2-397,1 1-1196,5 1-1056,5-1-6295,3-2 9348,0-4 0,-5-6 0,-4-5 0</inkml:trace>
  <inkml:trace contextRef="#ctx0" brushRef="#br0" timeOffset="338966">16092 15347 20593,'1'-6'4044,"0"1"-1395,-1 5-2671,1-43 22,-1 40 28,2-31-6,-1 51 1,1 3-23,2 14 11,-1-6-3409,0 12 3404,-2-11-6,-1 1-360,0 1 354,-2-2-5,-1-2 11,-2-3 11,-1-2 28,1-8 51,0-3 5,3-9 23,1-2 3201,1-4-3268,-1-5 493,1-4-510,-1-6-12,3-4 18,1-6-1,3-2 0,3-5-11,4 2-6,8-16 1,-3 16-1,8-9-520,-9 21 509,-1 3 11,-1 3-5,-2 5-6,-1 2 1,-1 4-12,1 2 0,0 2 11,1 4-28,1 3 11,1 4-5,-1 6-6,5 15 6,-5-4 0,1 11 11,-8-9-380,-4 0 363,-1 1-2747,-4 0 2747,-1 0-198,-3-3 215,-1-3 0,0-6 17,1-3 321,3-9-271,0-1 3281,3-9-3297,0-4-23,1-7 5,2-5-21,4-4 4,1-4 7,3-2-12,2 0 11,2 1 335,3 2-335,-1 2 69,30-15-91,-24 23 0,20-10 0,-29 26 0,1 3 0,2 3 0,0 3-41,2 4-138,8 11 11,-7-3-73,6 10-1848,-8 3 0,-3 2-230,0 0-1395,-1 3 1,-1-2-2958,-6-14 5417,1-3 1702,2-11 3730,4-13-1148,-2-5-775,14-18-240,-9 3-496,7-10-1202,-10 9 657,0 2-222,-2 3-92,-2 4-128,-3 4-128,-2 5-130,-1 4-106,-3 2 2919,-1 2-3076,0 8 1358,-1 37-1346,-1-11-426,-1 28 408,0-25 18,1 0-12,-3 22-5,1-12-6,1-14 0,0-1 0,-3 17-17,0 0-2204,-1-2 2199,2-3 0,0-7 31,2-7-9,0-5 0,1-8 0,0-5-23,0-6 461,0-3-387,0-2 2303,-2-4-2264,-6-10-46,2-4-4,-4-10-1,4-3-20,2-4-16,5 2 0,1-2-776,4-19 781,0 15 1,2 0-968,9-17 959,3 0 0,3 0 0,0 0 0,1 1 0,-1 0 0,-1 3-2520,1 1 2520,0 1 0,-6 16 0,1 1-968,9-14 968,7-9-1381,-8 26 1381,0 5 0,1 6 414,1 6-414,3 6 0,0 5 0,2 7-7,-1 7-38,-2 9 1534,-2 7-1517,-4 7-11,-4 5 22,-10-7 0,-2 0-22,1 20 22,-6-19 0,-2 1-3,-7-2 1,-2-2 2,-10 16 20,5-19 0,-3-1-3,-11 4 0,-2-6 5,-15 2 999,0-8-1951,12-13 1,1-3-1390,-4-3-5422,1-11 7758,30 0 0,3 5 0,1 2 0</inkml:trace>
  <inkml:trace contextRef="#ctx0" brushRef="#br0" timeOffset="339177">17932 15307 23640,'-3'-2'2650,"0"1"-1883,3 1-868,-51 72-1626,39-42 1593,-15 14 0,4-1 44,24-15-644,1-1-577,3-2-1708,-1-2 3019,4 1 0,-5-12 0,0-1 0</inkml:trace>
  <inkml:trace contextRef="#ctx0" brushRef="#br0" timeOffset="339345">17952 14968 20067,'-19'1'0,"4"0"0</inkml:trace>
  <inkml:trace contextRef="#ctx0" brushRef="#br0" timeOffset="339685">18201 15774 22755,'49'-21'360,"0"-1"0,-4 2 0,-6 0 1326,-12 0-1506,0-5 8,1-3-101,-6-1 0,1-3-76,-4 6 0,0-1-472,7-12 1,0-4 477,1-7 0,-1-6 46,-9 5 0,0-4 1,-2 1-49,-1 9 0,-2 2 0,0-1 1,-2-7 1,-2-1 0,-4 6 11,-5 10 0,-4 5 45,-8-27 11,-7 7 161,2 23 0,-3 3-150,-20-13-195,-9 7 105,16 21-16,5 25 22,18 3-16,-1 29 5,8-9-11,2 20-2329,6-8 2340,1 8-6,0-26 1,1 0-244,0 3 0,0 1 221,1 2 0,0 0-113,1 0 0,0 3 7,2 16 0,1 1-460,-2-14 0,-1-1 401,3 12 0,0-2-76,-3-19 0,1-3-442,9 26 548,-4-25 0,2-2-6637,19 17 6800,2-4 0,-14-23 0,-11-12 0</inkml:trace>
  <inkml:trace contextRef="#ctx0" brushRef="#br0" timeOffset="340203">19042 15551 19669,'5'-6'6044,"-1"0"-5283,-4 6 970,0 0-1748,24-43 6,-17 32-12,19-33 18,-21 44 5,3 0-6,7 0 6,21 0-28,-3-1-25,9-3 0,4-1 19,15-10-133,-22 7 0,-2-3 195,13-19-579,-29 10 562,0-9 11,-14 1 1,-5 8 33,-9-10-34,-4 17-11,-9-3 6,-1 9 17,-16 0-1,7 2-22,-9 2 1,7 5-24,11 2 18,-4 4 5,11 3-5,1 3-12,0 2 6,1 5 11,-1 2-11,2 3 0,1 3 0,3 1 309,3 17-317,10-14 0,3-1-4,6 21-432,-1-23 0,4-4 427,8-2 11,4-4-5,2-3-6,-1-4 17,-1-5-5,-2-3-6,-2-3 5,-3-3 28,11-9 1,-9 0-18,7-10 1,-10 2 22,7-17-17,-7 6 12,5-12-1,-8 11 6,-1 2 28,-1 2-6,-1 3 1,0 4 10,0 2 35,9-1-73,-4 5 1113,8-1-1136,-4 8 0,4 3 0,4 1 0,0 5-3285,3 4 3285,-2 5 0,15 18-463,-12-2 463,10 14 0,-16-5 0,-2 0 0,-11-9 0,-1 0-232,3 15-54,1 12 2762,-16-17-3366,-7-1-1026,-6 1 1281,-10 4 1,8-19 0,-2-1-1</inkml:trace>
  <inkml:trace contextRef="#ctx0" brushRef="#br0" timeOffset="341018">21591 10285 19115,'0'-3'1599,"0"0"196,0 3-1430,-45 68-1067,34-31 870,-12 18 0,4 7-693,20-20 1,5-1 565,-2 3 0,1 0 28,1 3 1,0-1-11,-2-8 1,0-1-29,1 4 0,-1 1-1217,0 2 0,-1 1 1151,1 2 1,-1 1 14,0 2 0,0 1-330,0 1 1,0 0 353,0 2 0,-1 1-402,1 2 1,-1 1 435,1 1 0,-1 1 13,1 3 0,-1 0-322,0-19 0,0 0 0,0 0 319,0 1 1,0 0-1,0 3 16,1 1 1,0 5-1,1 0 1,-1-3-30,0 5 1,1-3-1,-1 3-14,1-4 0,0 3 0,-1 0 0,1 1-170,-1 2 1,0 0 0,0 0 0,-1-2 178,1 4 0,-1-2 0,0 3-74,0-4 1,0 3 0,-1 1 0,0 0 89,-1 2 0,-1 0 1,0 0-1,0-2-14,-1-11 0,1-2 1,-1 0-1,0 2-19,0 0 1,-1 3-1,1 1 1,-1-2 0,-1-3 6,-1 15 1,-1-4-1,0 0-2,-1 2 1,-1 0 0,0 1-8,2-16 0,-1 0 1,0 0-1,0 0-7,-1 0 0,1-1 0,-1 2 1,-1 2 0,-1 2 1,0 2-1,-1 2 1,0 1 0,0-1-6,-1 1 0,-1 1 0,1 1 0,-1-1 0,0 0-5,1 0 1,-1 0-1,1 0 1,-1-1-1,1-1-9,0-2 1,0-1 0,0 0-1,1-3 1,0-2-23,-2 10 1,2-5 0,0 6-199,3-5 1,0 6 0,1 1 0,1-1 0,0-6-407,0 7 0,1-5 0,1 4 640,2-6 0,0 6 0,1 0 0,0-5 0,1-10 0,2-7 0,0-6 0,3 1 0,0-1 0</inkml:trace>
  <inkml:trace contextRef="#ctx0" brushRef="#br0" timeOffset="342236">21347 10288 21785,'4'-1'558,"0"1"-33,-4 0-434,62-23-4983,-30 16 5141,9-6 0,2 2 33,-2 8-1255,3 1 1211,5 1-234,4 1 427,5 0-390,3 0-184,-28 0 0,0 0 27,2 0 1,0 0 64,3 0 1,-1 1 56,3-1 0,0 0 9,1 0 0,1 0-58,2 0 1,0 0 7,2 0 0,0 0 12,2 0 1,0 0-380,1-1 0,2 0 347,-1 0 1,3-1-1,-3 0 160,11-1 1,0 0-178,-7 1 1,3-1 0,-3 0-3,7-1 0,-2 1 60,-17 0 1,1 1 0,0-1-2,0 1 1,0-1-1,1 0-8,1 0 1,0 1 0,1-1-350,0 0 0,0 0 0,0 1 384,1-1 1,0 0 0,0-1-4,1 2 1,0-1 0,0 0-17,1 0 1,0 0 0,-1-1-121,1 1 1,0 0-1,1 0 103,-1-1 0,0 1 0,-1 0-6,1 0 1,-1-1-1,0 1-6,-3 0 1,1 0 0,4-1 27,9 0 1,7-1 0,0 0-1,-6 1-29,-6 0 1,-4 1 0,4-1 6,3 0 0,6 0 0,-1-1 0,-8 1-33,4 0 1,-5 1 371,-1-1 0,-1 0-363,-3 0 0,0 0 416,-3 0 0,-1 0-414,-2 1 1,-1-1-3,-2 1 1,-1 0 0,-3 0 0,0-1-6,-3 2 0,-1 0-59,28-4 11,-5 3-330,-9 1 0,2 1 290,11-1 87,-13 2 1,0-1 1409,3 1-1361,3 1 11,0 1-1057,3 1 1063,1 1-16,1 2 492,0-1-449,-1 2-16,-1 0 812,-2 1-784,-2 0 27,-17-1 1,0 0 200,16 5-172,-12-1 0,0 1 22,1 2 1731,8 6-1702,-16-7-1,-4 1 6,1 1 204,-3 0-215,1 1-12,-1-1-22,-1 1-28,0 2 0,-1 0 23,6 11-57,-8-6-22,5 10-6,-11-8 6,-2 3-11,-3 0 6,-3 2-1123,-3 2 1117,-1 1 11,-3 2-6,-3 3 1,-2 1 5,-3 4-17,1-11 0,1 2-445,-5 19 434,4-16 0,1-1-1112,-3 19 1129,0 3 5,1 1-11,1 4 0,4-31 1,-1 1-7,1 0 1,0 1-6,0-1 0,-1 2 31,-2 17 0,0 0-6,2-11 0,-1-1 3,-2 16 0,1-1-9,1-14 1,0-1 2,1 2 1,-1 1-6,0 1 0,1 0 2,-1 1 1,1 1-1,-1 0 1,1 3 6,0-4 0,-1 3 0,1-2-15,-1 7 1,1 1-3,0-7 0,0 2 1,0-4-5,0 6 1,1-3-337,0 2 1,1 1 348,0-3 1,1 2 0,0 2 9,0 1 0,1 1 0,1 0-68,-1 1 0,1-1 1,0 0 48,1-3 0,0 0 1,1-1-2,1 1 1,1 1 0,0-1 7,0 5 1,1 0 0,-1 0-6,1 0 0,0 0 1,-1 0 1,1-3 0,-1-1 0,-1-3 3,1 6 1,-2-3 3,1 0 0,-1 0-9,-1-2 0,0 4-2,-2-8 1,0 5 0,0 1 0,-1-5 4,-1 15 0,-1 0-10,1-16 0,0 3 1,0 1-1,-2-4 7,-2 3 0,0-4 1,-1-2-18,-1 9 0,-1 0 8,2-9 0,-2 3 0,1-3-11,-1 3 1,0-2 59,-1 1 1,0-1-38,0 0 0,0 0-3,0 0 0,-1 0-6,1-2 1,0 0-12,-1-2 1,0 2-18,-5 13 1,-2 2 5,-2 1 1,-2 0 2,2 0 0,-1-1 0,-1-4 0,0-3 5,6-14 1,0-2 5,-2 0 0,0-1-3,0 0 1,-1-1 13,-2-1 1,0 0-12,0 0 0,-1-2 3,-1-1 0,-1 0-3,0-1 1,-1-1 2,1-2 0,-3 1 5,-13 8 1,-2-1 5,9-8 0,0 0 0,-13 7 1,0-2-12,10-9 0,0-2-9,-2 0 1,-1-1-1,-4 1 1,0 0 2,-2-2 1,0 0 5,-4 0 0,-1-1 0,-2 1 0,-1-1 5,-3-1 1,-1 0 76,-2 0 0,-1-1-81,18-4 1,1-1 0,-2 0 1,-1 0 1,0 0 0,-1 0-2,-1 0 0,0 0 0,-1-1 6,-2 1 1,0-1-1,0 0-14,-1 0 1,-1-1 0,0 1-5,0-1 1,-2 1 0,1-1-5,-1 0 1,-1 0 0,1 0-129,-2 0 0,1 0 0,-1 0 114,0 0 0,0 0 0,0 0-17,0 0 0,0 0 1,0 0-18,2-1 0,0 1 1,-5-1-259,2 0 1,-6 1 0,-3-1 0,2 1 0,5-2 102,8 1 0,4-2 0,0 1 0,-4 0-351,-7 0 1,-4 1 0,-2 0 0,3 0 0,5-1 567,-6 0 0,5 0 0,7 0 0,3-1 0,5 0 0,0 0 0,1 0 0</inkml:trace>
  <inkml:trace contextRef="#ctx0" brushRef="#br0" timeOffset="344132">22206 10942 26098,'-4'-5'-709,"2"2"546,2 7 120,0 2 20,0 1 43,5 5-23,6 1 44,3 0-106,6-2 309,14-3-45,-4-5-13,13 0 35,8-8-13,-12 0 97,9-6 62,-10-7-3454,-14 1 3036,3-6-611,-15-7 496,-5 6-22,-3-9 22,-9 0-64,-1 9-23,-6-5-16,0 15 291,-3 3-930,-2 4 941,-3 3-397,-16 5 381,8 4 0,-12 4-6,12 2-5,1 3 5,-7 12-22,10-5 11,-4 8 1409,14-8-1426,2 23 17,9-4 342,5 9-337,10-12-5,5-11 11,6 1 6,9-5 0,3 0 0,12 4-6,2-4 0,3-2-3,-19-10 1,-2-3 8,31 6 5,-16-7-5,-24-5 17,-4-4 5,-5-1 6,-1-3 33,-4-3-28,0-1 17,-2-9-50,-2 2-28,-1-8 23,-2 4 3289,0-1-3250,-1-12 5,0-2 11,0-8 62,2-1-101,0 17-6,2 3-11,-1 16-5,0 3 289,2 1-295,-1 1 0,4 1-12,-2 2 69,3 1-74,0 1-11,14 8 28,-6-1 12,11 10-24,-12-4 1,8 12-11,0 5 33,5 10-291,-8-7 280,-4-4-5,-7-10-12,-2-1 39,-1 0-33,-1-2 0,-1-1 11,-1 0-23,0-2 23,-1 1 0,1-2 0,-1-1 17,2-1 241,0-2-270,7-1 18,-2-3 0,6-1 27,9-6-27,-5-1 16,8-3 23,-1-8 56,-1-4-51,-1-3 1,-6-2-29,-8 4 28,-1-1 6,-3 0-3313,-2-10 3313,-2 10-1388,-2-6 1376,-3 11-16,-2 0 0,-2 0-5,-1 2-6,0 0 5,0 1 2699,2 1-2699,0 1 2066,1 0-2049,1-4-28,1 2 6,1-4 0,2 4-6,2 0 6,2-1 5,9-4-16,-1 4-1,3-1-5,-4 6-22,3 2 11,-6 3-1,1 2 18,-1 2-12,-2 3-10,4 3 21,0 1-10,2 4 5,1 0 5,1 2-16,1 2 11,2 1-17,7 10-11,2 5 28,0 1 0,-5 0-11,-7 2 0,-5-7-6,-1 8-22,-7-12 5,-2 2-151,-7 10-335,-4 6-80,-2-2-296,2-1-1798,12-7 470,5-10-1663,10-1-4140,3-13 7179,0-3 0,-8-3 0,-5 0 0</inkml:trace>
  <inkml:trace contextRef="#ctx0" brushRef="#br0" timeOffset="344497">23936 11170 8382,'4'-6'9830,"-1"1"-8472,5-24 1,1-6-547,-5 10-1364,5-12 1,-1 0 1173,-8 18 141,0 0-292,0 2 325,1 0-404,-1 3-45,0 2 231,0 0 535,0 5-950,0 1 148,-1 5-327,-2 3 10,-2 2 17,-3 5 6,-2 4-11,-3 2-1,-1 4 1,0 1-3387,-3 12 3375,7-9-316,0 18 310,10-20 7,3 8-6,4-12-6,4-2 17,11 3 0,-4-7 11,17 1 0,-16-9 12,7-2 5,-12-3 11,0-2 17,-3-3 17,-1-3 3251,-1-2-3072,0-19 295,-5 9-401,-3-26-90,-4 23-332,-4-9 321,-2 12-6,-2 1 29,-9-5-52,3 7 1,-6-2-6,7 11-5,2 1-56,1 2-68,5 3-106,1 2 270,5 1-903,2 1-717,9 8-5,3-3-1379,11 7 2958,5-3 0,-12-4 0,1-1 0</inkml:trace>
  <inkml:trace contextRef="#ctx0" brushRef="#br0" timeOffset="344817">24344 10864 27113,'-21'-43'-17,"10"11"-11,38 42 6,-1 2-1,10 6-670,-6 0 621,2 2-24,-1 2-38,0 2-45,-3 1-45,-4 1-28,-5 2-6,-6-1-100,-7 13 284,-8-12-3000,-8 7 3085,-7-16-139,-3-4 168,-4-3 0,0-4 94,-10-3 112,6-5-106,2-2 329,9-5-352,12-3 6,1-2-16,3-3 3271,3-3-3277,14-12-79,3 4-405,15-9 400,-1 10-26,-6 8 1,2 0-48,17-7 0,-15 9 0,0 1-201,12 0-314,1 3-757,-1 3-3074,-2 2 4402,3 2 0,-21 2 0,-2 1 0</inkml:trace>
  <inkml:trace contextRef="#ctx0" brushRef="#br0" timeOffset="345724">25415 11004 11964,'17'-52'1043,"1"1"1,-1 5 0,-3 5-630,-2 6 291,-1 4 1406,-1 3-1119,0-3 466,-3 11-1122,-2-1-56,-3 12 1988,-1 2-2223,-1 5 3347,0 0-3398,-2 8 12,-1 2 11,-3 8-17,-6 18-3,-4 6 0,-1 5-17,3-4 1,1 0-360,-6 17 1,4 0 263,9-17 1,4-3-68,6-3 0,3-3-53,8 15-3618,22-7 3365,-10-24-133,12-1-124,-9-12-17,3-6-409,15-10 762,-12-1 330,10-8 124,-18 3 61,-3-2 62,-3-2 354,10-14-175,-8 8-1751,8-9 2323,-4 6 122,-5 4 2035,0 0-2729,-11 11-78,-6 8 84,-5 6-280,0 2 100,0 0-156,-1 7 6,-1 0 3391,-2 14-3408,0-4-6,0 6-23,1 8-38,2-8-68,0 9-454,5 2 7,0-9-355,5 10-637,-1-12-8263,3 3 8227,-5-9 0,0-1 0,-5-12 1</inkml:trace>
  <inkml:trace contextRef="#ctx0" brushRef="#br0" timeOffset="345923">26085 10714 24435,'-10'-25'-7863,"3"5"7863,22 38 0,-9-11 0,0 1 0</inkml:trace>
  <inkml:trace contextRef="#ctx0" brushRef="#br0" timeOffset="346324">26331 10766 21942,'0'-4'1831,"-1"1"-1256,1 3-430,3 52-33,1-13-98,-1-6 0,-1-1 14,3 3-11,-4-19-4108,0-2 4113,-1-1 907,-2 1-862,0-4 111,1-1-10,-1-5 1047,2-4-918,0-9 3269,3-5-3404,5-14-27,8-4-63,-1 5-1204,3 3 1183,-3 9-12,0 4-11,2 0 33,8 1-55,-5 3 0,14 2-18,-15 4 1,5 3-22,-9 2-7,-2 5 1,-1 1-34,-1 2-39,-3 2-61,0 2 795,-3 10-1478,-2 3 245,-2 0-207,-3-2-358,-1-10-1009,-1-2-2687,0-2 4872,0-1 0,2-6 0,0-1 0</inkml:trace>
  <inkml:trace contextRef="#ctx0" brushRef="#br0" timeOffset="346897">26869 10921 17675,'1'-5'5439,"0"1"-3367,-1 4-2033,-3 6-11,3-3 11,-3 6 12,3-7 28,0 1 33,2-1 22,1 0 152,8 1-191,-1-2-17,6 0 51,2-2-90,-3-1 17,2-2 11,-5-2 1,-1-2 16,-2-2-6,0 0 90,0-11-90,-4 6-5,1-6 17,-4 6-6,-1 2 33,0 0 7,-1 2-7,0 2-16,-1 2 61,-2 0-106,-3 4-78,-3 0 44,-2 3-16,1 1 16,-2 2-5,-2 2-11,1 3-6,-1 1-28,-3 8 11,5-1-3375,-2 6 3392,7-5-17,2 2-16,3 0-23,1 1-51,5 1-66,4-1-107,6 1-163,5 0-223,4-1-393,4-1-1607,4-1-2661,1-2-4117,-1-2 9444,-5-4 0,-13-5 0,-5-3 0</inkml:trace>
  <inkml:trace contextRef="#ctx0" brushRef="#br0" timeOffset="347607">26509 12035 24889,'11'-46'500,"0"-1"1,-2 5 0,-1 7 87,-4 17-263,-3 4 3,0 4-143,-1 4-5,0 4-168,0 0 111,-1 8-101,0 2-5,-2 7-6,-1 2-11,-2 13 12,3-4-7,-2 9 18,2-8-18,0 3-22,0 1-11,-2 17-44,1-12-85,-2 12-134,-1-19-2078,-5 12 1367,1-14-6414,-10 15 7416,8-22 0,1-2 0,7-11 0</inkml:trace>
  <inkml:trace contextRef="#ctx0" brushRef="#br0" timeOffset="349517">22217 13165 23170,'-39'2'257,"0"0"1,-23 6-124,54 13-5,2 1-34,0 1-16,1 1-4275,2-2 4235,1 0 843,4 5-854,2-8 152,21 10-113,-4-19-6,19 2-16,-8-11-17,4-5 0,3-4-11,0-6 17,1-3-21,-4-3 60,-4-1 22,-5-3-1040,-4 0 1080,-6-2-254,-5 0 377,-6-12-146,-6 10-17,-6-8-22,-5 16 2784,-15-2-2829,4 10 16,-11-1-21,7 10 36,-1 2-20,-2 5-22,0 1 5,1 6 1520,1 0-1542,-5 10 11,-1 16-11,7-6 6,5 10 449,16-17-449,2 2-18,2 0 12,4 1-5,3 0 5,16 11-6,0-9-779,11 7 774,-1-13-1,3-1-16,3-4 6,0-2-12,0-5 23,-3-4 11,-2-4 11,-3-1-16,-3-6 22,-2-2 16,4-10-3139,-9 1 3140,4-7-310,-11 5 316,-2-3 495,-2-1-501,0-1-999,-1-1 998,0-2 2797,4-12-2785,-1 9-19,5-8 30,-3 13-23,2 2 12,1 1 17,19-9-45,-14 13 11,14-6 1498,-8 16-1531,-7 4 5,4 3 11,-5 13-17,-9 0 6,3 8 0,-5-2-5,-1 3 55,1 13-50,-3-7 516,2 8-560,0-5-1,3-1 28,-1-2 11,1-7 1,-4-10-1,-2-3 1,0-2-1,-2-3 17,5 0-11,-1-3 17,7-2-17,1-3 11,3-3-5,4-2 11,3-2 5,0-2 6,1-2-6,0-1 6,6-12-22,-7 7 0,4-9 16,-12 9 12,-2 0 5,-4 3 11,-2-1 12,-3 2 33,-2 1-22,-3-1 50,-3-2-56,-5-1 12,-4-2-46,0 6 51,-2 1-45,7 8 6,-1-1-11,4 4 22,-1-1-6,-1 0-44,-1-1 5,-1 2-5,2 1-1,1 0 12,0 0-11,0 1 27,2 0-27,1 2-40,1-1 29,13-1 10,-1 0 6,13-2 6,12 1-28,5 1-3387,1 0 3393,-5 5 5,-9 3-17,-4 4 6,-2 2 0,-7 2 22,-7-1-17,0 2-2262,0 1 2268,-1 2 2235,4 23-2258,-1 10-16,0 0-17,-2-3-151,-1-13 89,-1-10-11,2 7 17,-3-14-22,1-1 3212,4 3-3257,-1-6 0,5 0-23,-3-8-33,3-2-11,1-3 16,2-4 67,1-3 74,1-4 72,7-14 84,1-10-3402,1-3 3385,-1-4 23,-7 9-564,0 0 609,1 2 33,-3 4 252,3-4 39,-8 5 29,-2-1 2709,-12 12-3141,-3 5 871,-4 5-888,-2 2-5,-2 1 6,-19 4-18,10 3 6,-20 9 6,24-2 0,-4 5-6,11-3 6,2 1-23,4 0 1,2 0-18,1 0-10,2 1-23,8 7 22,0-7 6,8 5-5,-2-11-18,17 1 57,-13-7 5,13 1-5,-17-9 10,0-1 57,0-8-6,-4 0-5,0-5 11,-7 2-17,-2-3 67,-2-11-73,-2 5 6,-1-7 6,-1 10-17,0 0 11,0 3 0,0 2 45,0-3-68,0 8-16,1-2-17,0 8-50,2 2-830,0 1-38,11 15 123,-1-6-936,10 12-672,-2-7-2800,2-1-4023,-1 0 9226,-2-3 0,-8-4 0,-3-1 0</inkml:trace>
  <inkml:trace contextRef="#ctx0" brushRef="#br0" timeOffset="349823">24285 13070 26491,'38'-10'17,"-3"7"-17,-17 21-22,0 4-29,0 1-599,-2 2 566,-2 0 180,-2 1-298,1 10 0,-2 8 169,-3-11 124,-3 1 15,-6-25 113,0-2-68,-1-7 217,-1-4-211,2-10-112,-1-1 22,2-9-22,4 3-12,3-4 18,6-2-18,4 0-5,5-1 6,2 1-725,2 3 697,1 2-17,1 4-28,0 4-908,26 1-605,-18 8-4200,19 1-3977,-27 6 9729,-5 1 0,-11-1 0,-5-1 0</inkml:trace>
  <inkml:trace contextRef="#ctx0" brushRef="#br0" timeOffset="350459">25679 13259 17894,'18'-46'580,"0"-1"1,-1 5 0,-5 8 633,-10 15-934,-1 5 1203,-1 5-1343,-1 3 674,0 4-809,-2 1 1677,0 2-1671,-1 2 11,-2 5-11,-3 4 1115,-4 6-1109,-2 3-6,-1 4 0,0 4-2057,1 4 2041,2 2-6,3 4-1,2-1-4,4 3-78,2-1 49,3-1-33,4 1-1045,3-1 955,4-2-1448,12 3 0,6-1 1387,8 2 744,-8-7 0,2-5-571,12-17 61,-18-13-1869,20-11 1909,-18-1 28,8-8 580,-12 4-530,-2-1 28,-2-1 29,-3 1 16,-2 1 23,-2 2 21,-3 3 2222,-2 4-2025,-4 2-286,-2 4 9,-1 1-227,-1 7-236,0 6-66,0 4-359,1 4-807,1-4 1535,3 10 0,-2-14 0,2 4 0</inkml:trace>
  <inkml:trace contextRef="#ctx0" brushRef="#br0" timeOffset="350641">26287 13265 0,'-11'-5'0,"1"2"0</inkml:trace>
  <inkml:trace contextRef="#ctx0" brushRef="#br0" timeOffset="351015">26410 13448 23321,'27'31'11,"1"0"0,-2-3 1,-7-3-1,-18-3 17,0-6 0,-1 2 123,0-8 11,-1-4 68,1-2 532,0-2-314,0-2 443,0-4-729,0-1-11,0-6 118,3-8-191,2 2 158,10-19-175,-4 18-22,7-9 6,-1 15-45,-4 4-5,4 1-1,-5 5-11,0 2 6,2 1-51,1 3-55,1 2-57,1 3-55,2 2-135,1 2-163,-1 2-229,-2 0-392,-2 2 1148,3 11 0,-10-16 0,1 7 0</inkml:trace>
  <inkml:trace contextRef="#ctx0" brushRef="#br0" timeOffset="351683">26942 13484 10376,'-8'-3'9186,"2"1"-7466,6 2-1104,0 0 54,-7 7-619,5-3 16,-5 6 11,8-5 295,2-1-267,3 0 980,8 1-924,6-3-38,8-1-57,-3-5 134,5-6-66,-15 0 22,3-4 27,-9 2 181,0-9-163,-3 5-18,0-7 12,-5 7-16,0 2 111,-1-3-39,-1 3-140,-1 2-45,-2 5 11,-2 4-50,1 2-11,-4 0-6,4 1 6,-2 0 0,-2 5-23,-2 6-10,1 1 10,0 5-16,3 5 5,3-2-22,1 8-51,4-5-95,2 1-162,3 1-336,5 1-723,2-1-5472,5 2-2862,-1-4 9740,-1-2 0,-8-11 0,-2-4 0</inkml:trace>
  <inkml:trace contextRef="#ctx0" brushRef="#br0" timeOffset="352172">23470 14496 25399,'-5'-3'34,"-2"10"-45,-9 31-6,0 4-2245,2 2 2155,1 0-72,2 1-62,4-2-89,2-1-124,4-3-190,2-2-409,4-2-8778,18 17 8391,-8-25 0,7 7 0,-17-29 0</inkml:trace>
  <inkml:trace contextRef="#ctx0" brushRef="#br0" timeOffset="352775">23982 14573 20637,'-43'-13'13,"-1"1"0,4 0 0,8 9 1976,16 24-1967,4 2-2698,3 0 2687,3 2 662,4-1-684,1 0 855,5 7-839,1-8-16,6 5-2147,2-10 2130,1-3 2083,3-2-2072,0-2 17,1-2 6,-1-2 10,-2-3 7,-2-2 350,2-4-350,-6-1 129,5-13-96,-8 4 75,0-9-81,-5 6-11,-2-3 3385,-1-2-3396,-1-1-3335,-2-3 3335,1-2-660,1 0 660,1 0-11,2 1 6,5 2-7,2 2 1,5 2 0,4 3 0,2 2 5,2 2-5,1 3 22,10 2-16,-8 4-7,6 0 1,-5 5-17,-5 1-5,3 4 3064,-3 7-3059,-7 0 0,2 7 970,-4 6-976,-4-4-5,1 30 11,-3-26-408,0 16 413,1-24-5,1-1 6,2-1 0,17 8 10,13-11-4,-1 3 4,4-14 12,-19-7-11,2-1 11,-2-5 459,8-8-353,-4-5-44,-2-1 11,-7-1 27,-10 6 35,-3 0 201,-3-8-39,-7 1-202,0-1-22,-6 6 61,-3 3-95,4 5 12,-5-2-12,5 7-17,0 2-16,1 0-17,0 2-34,-5 0-28,2 3-61,-5 1-3533,4 3 3124,-3 5-988,-1 5-2289,-1 4 3257,-2 5 0,9-10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10:14.94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2835 2335 20918,'-12'-45'752,"1"1"1,1 6-1,1 8-718,4 20-45,2 9 22,3 6 17,0 4 11,0 7-3386,0 6 3381,1 7-12,0 7-1517,2 4 1506,-1 4 14,-1 1 0,0 0-8,0 12-14,0-12 0,-1-1-420,-4 10 439,1-17-269,-4 5 348,2-22 117,0-7 62,1-5 2275,1-5-2197,2-15 1684,0-3-1980,2-15 44,9-22-56,-2 19 1,1-1-267,1-2 1,0 0 240,1-2 1,0 0 24,1-4 1,-2 1-32,-2 9 1,0 1 11,3-11 0,-1 2 53,2-12 154,0 5 572,3-8-459,0 9-124,1 4-351,-2 14 359,-3 16 332,2 4 122,1 3 1053,4 4-1367,15 13-220,-4 2-50,12 11-404,-9 2 264,2 4-364,-1 4-160,0 5 22,-2 3 58,-1 4-904,-3 5 1025,-2 1 111,-10-13 0,-3 2 113,-3-11 0,-1 0-12,1 8 0,-2 2-434,-3 4 1,-3-2-25,1 10-3249,-3-7 1,0-3 3910,-1-16 0,-1 3 1,2-25-1</inkml:trace>
  <inkml:trace contextRef="#ctx0" brushRef="#br0" timeOffset="414">2925 2538 16303,'35'-25'114,"-1"0"1,1 0-1,14-10 1,-1 8 1554,13 16-1833,-28 6 1,0 0-15,0-1 0,1 1-48,0 0 0,0-1-392,0 1 1,0 0 310,-1 0 0,0 0-89,-2 0 1,1 1-2781,21-6 1,-1 1 2598,-20 3 1,-1 0-128,15-3 1,-2-2 182,-8-1 815,-6 0 1087,-7-2-287,-6 1 404,-5 0 2482,-7 1-2168,-3 1 2029,-5 1-939,-8-4-1111,-5 1-1446,-3 0 1106,1 3-1158,4 4 184,0 2 165,1 0 181,-1 1 289,2 1 57,1 1-219,2 0-185,2 1-127,3 0-352,1 0-286,2 1 0,0 3 0,5 9 0,1 0-517,6 10-483,3-2-65,4 4 32,5 3-966,4 3 732,3 2 714,4 0 412,-10-10 0,1 1 183,-1-1 1,0 1 27,-1-2 1,0 1-228,14 25-123,-23-22-388,-4 7-270,-10-12-379,-7-2-1672,-5-1 3232,-10 0 1,10-9 0,-1 0 0</inkml:trace>
  <inkml:trace contextRef="#ctx0" brushRef="#br0" timeOffset="597">3858 2277 20726,'1'-4'4165,"-1"0"-220,0 4-3269,-59 63-5597,31-13 4999,-6-6 1,3 1-3,17 13 556,11-16-1728,5 0-953,4 0 1949,6 4 0,-4-22 1,0-1-1</inkml:trace>
  <inkml:trace contextRef="#ctx0" brushRef="#br0" timeOffset="907">4640 2100 25036,'0'-5'1458,"-1"2"-11,1 3-16,-69-29-2257,42 22 994,-14-8 0,1 4 474,20 15 13,3 4 469,2 1-2568,2 2 2842,3 1-985,3 10-60,4-4-241,4 8 60,5-6-1131,6 1-760,6 0 130,6 0 355,5 0 250,6 0 655,6-1 265,4 1 320,4-2 262,2 1 186,-2-2-144,-1-1-231,-5-1-186,-7 1-211,-8 1-501,-8 9-363,-12-5-68,-12 8 413,-11-10 362,-9 0 120,-6-2-273,-3-2-4610,-20-2 4551,8-6 1,6-2-1,18-5 1</inkml:trace>
  <inkml:trace contextRef="#ctx0" brushRef="#br0" timeOffset="1079">4502 2230 23523,'3'-5'5731,"0"2"-2218,-3 3-3513,-6 19 0,-3 1 0,-13 38 0,3-15-209,6-13 1,2 1-46,-4 13-1153,4 3-726,5 0-3193,3 0 5243,6 4 1,-2-24-1,3-3 1</inkml:trace>
  <inkml:trace contextRef="#ctx0" brushRef="#br0" timeOffset="1989">5346 2178 28535,'-7'-1'1823,"2"1"-1501,5 0 605,0 0-700,-64 17-2699,42-5 2694,-14 0 0,2 2 749,25 5-1042,4 0-1558,2 1 1342,8 0-374,4-1-161,8-1-15,6-4 90,6-1 12,3-4 527,3-2-674,-1-3 1081,0-3 305,9-7 327,-14-1-151,6-8-17,-14-9-298,-7 2-1135,-3-21 678,-8 15-115,-11-20-236,1 21 2030,-9-7-2427,2 16 15,-4 2-1741,-3 3 2490,-2 4 2737,-14 3-2055,8 3 187,-9 4 210,13 3 222,3 5 71,1 4-263,3 1-305,2 4-276,2 3-390,0 13-209,7-4-326,0 10-271,14 5-459,3-12 3210,10 9-3455,5-16 7,7-1 519,5-4 252,7-3-8,4-4 14,-2-8 1,2-2-2722,12-1 3432,-13-4 1,-3-2 301,-1-7-85,-2-4 82,-4-3 22,-3-2 154,-5-2-102,-5-2 148,0-12 25,-9-4-424,-2 1-221,-8 6 40,-3 13-134,-2 4-42,0 2 27,-1 3 346,0 1-481,-1 4 3343,1 2-3327,0 2 124,1 6 118,2 2-136,1 7 20,2 3-3403,1 4 3463,1 3-791,-1 4 966,0 1-221,2 14-10,-1 3 212,-2-2-21,-1-5 76,-3-15 54,1-4-52,-2-4-20,1-4 2922,-1-5-2988,0-3-67,0-4 225,1-5-186,0-5 1256,2-4-1290,1-6-1,1-3 2,1-3 144,1-4 4,2-1-232,1-1 204,2 1-3388,2 1 3417,2 4-992,22-12 1397,-15 20 38,15-6 52,-21 21-52,-1 4-121,3 3-138,0 4-126,12 14-159,-7-3-406,7 10-118,-11-6-132,-2 1 1090,5 10-996,-9-7 25,3 6 79,-11-11 137,-2-3 51,-2 1 3499,-1-7-3300,-1-3 126,0-7-56,-1-13-3308,0-11 3371,1-4 6,0-7-2291,3 4 2272,4-2-1156,4-1 1199,5-1-798,13-8 854,-4 10 925,10-3-703,-10 15 1647,0 4-1597,-1 4-9,-2 3-11,0 4-71,-2 1 1591,8 10-2105,1 9-801,0 5 670,-4 7-1218,-8-4 975,-2 3-253,4 17-167,-4 4 208,-6-18 1,-1 1-2130,5 26-569,-4-15-5928,-2-11 9354,-3-18 0,-2-7 1,0-4-1</inkml:trace>
  <inkml:trace contextRef="#ctx0" brushRef="#br0" timeOffset="2456">7266 1952 29208,'-11'-46'-22,"1"0"1,1 4 0,0 9-478,4 23 405,1 2 196,-1 4 223,3 5 735,0 4-852,1 7-435,1 5 517,0 7 15,0 7-24,1 5-67,1 6-679,1 3-405,3 5-991,0 3 1641,0 3 30,2 1 2,-1 0-35,1-2 31,-1-3 52,1-5-22,-2-4 89,-1-7 3,-1 4 46,-2-10 45,-1-4 58,-1-13 149,0-11 415,-1-5-518,1-5 1576,0-6-1563,0-5-24,1-5 3,4-5-3346,2-5 3462,6-3-144,3-2 258,4 1 110,4 1-848,1 4 805,1 4 7,10-1-2,-8 11-6,7 0-9,-11 12 62,1 4-169,1 3-96,1 4-96,2 4-108,1 7-230,14 16 1122,-10-3-1396,9 14-137,-16-10 41,-1 2 12,-6 1 27,-4 0 986,-7 0-935,-8 12 286,-8-13-521,-8 7 829,-7-17 318,-6-3 119,-4-3 50,-4-4 137,-4-6 31,-4-3 136,13-6 1,-2-2-928,-3-3 1,1-2-27,1 0 1,2-1-1354,-25-13 262,29 3-963,7-2-3520,10-2 4781,7-4 1,3 12 0,3 1 0</inkml:trace>
  <inkml:trace contextRef="#ctx0" brushRef="#br0" timeOffset="3063">8257 2288 29856,'14'42'-805,"-1"0"1,0-3 0,1-8-4754,4-20 5867,3 0-5,0-3 1280,1-1-1284,0-4 930,-2-1-1092,7-5-1376,-8-2 2058,4-5-348,-9-2 1472,-3-2-1920,-2-4-95,-2-15-212,-3-8-131,-1-1-117,-2-9-119,-1 25 98,-1-5 143,-2 15 44,-1 4 75,-2 4 3382,-1 2-2847,-8 4-2517,1 1 2695,-6 3 21,3 3 163,-2 3-100,0 4-18,-1 1-185,-1 4-211,1 1-200,1 3 2370,0 2-2467,2 2-100,1 1 56,3 2 20,2 0-31,4 0-205,3 1 188,3-2-16,6 1-59,6-2 72,6-1 123,7-1 103,3-3 82,4-2 101,18 1 86,-12-8-357,12 1 583,-17-9-17,-2-2-51,-1-3-53,-2-3 0,0-2-5,-1-4-2385,-2-2 2219,0-2-287,-1-3 130,0-3-40,0-1-59,1-2-54,-1-1-34,0-1 31,-1 2 50,-2-2-16,0 3 310,-4 0-261,4-4 31,-6 8-13,2-2 3212,-7 9-3182,1 2 602,0 1-549,1 1 135,2 3 53,3 0 50,3 1-31,2 1-37,4 1-14,2 1-45,3 3-64,1 2-91,1 3-3532,1 2 3292,-2 3 37,-1 2-542,-4 2 515,-3 1-358,-4 5 320,-3 1-45,-2 20 17,-6-8-973,-5-2 0,-1 1 559,-6 9-438,-4 17 142,-3-17 1014,-3 6 1,6-24 0,0-1 0</inkml:trace>
  <inkml:trace contextRef="#ctx0" brushRef="#br0" timeOffset="4647">10734 1292 15043,'3'-8'965,"0"2"-415,11-56 262,-10 41-291,4-14 1,-2 2 547,-4 22-53,-2 1 839,2 2-1611,0 3 358,0 2-39,-1 2 715,0 1-643,-1 4-748,0 0 158,0 5-103,0 2-128,0 3-41,0 2-131,0 3-604,1 2 335,-1 3 868,1 28-295,-1-16-3283,1 21 3401,-1-23-1163,-2 2 1160,1 0 8,-3 2 16,2 0-219,0 19 258,0-12-806,2-5 0,0-1 1105,1 9-209,1-16 0,0 0 1954,4 13-1857,3-1-129,-2-12 1,1 1 890,4 16-998,-4-18 0,0 2 23,2 11 0,-1 2-104,-2-4 1,-1 1 310,3 8 0,-2 1-317,-2-10 1,-1-3 77,-1 22 43,1 0-35,-3-28 0,0-1 12,0 1 0,0 0-11,-1 1 0,0 1 8,0-1 0,0 1-5,0 0 0,0 0-10,0 1 1,0 0-6,-1 0 1,0 1 0,-1 0 0,1 2 21,-2 17 0,-1 3-462,2-16 1,-1 1 0,1-1 413,-1 1 0,1-1 0,-1 1 12,-1 20 1,1-3 4,0-16 0,1-3-10,0 0 0,0 3 2,1-5 0,0 3 0,0 1-51,1 1 1,-1 1-1,1 2-56,0 10 0,1 4 0,1-1-1,-1 1 0,1 0 0,0-3-33,1-10 0,-1-2 0,1 0 1,-1-2 0,1-1 0,-1 0 10,1 2 0,0-1 0,-1-2-68,1 10 0,1 0 52,-2-8 0,1 3 0,0-3 18,1 5 0,-1-2 64,0 0 1,1 3 15,-1-6 1,1 4 0,0 2 0,0-5 3,0 16 1,1 0-439,-2-15 0,1 4 1,0 0-1,-1-6 433,1 10 0,0-4-6,-1 2 0,0 2-309,0-1 1,0 1 311,0 0 0,0 0 11,-1 0 0,0 0-3,-1 0 0,1 1 47,-1-2 1,0 4-47,0-4 1,0 3 0,0-2-10,0-11 0,-1-2 0,1 1-118,-1 13 1,1 3 0,-1-4 123,1 5 0,-1-2 3,0 1 0,0 0-6,0 0 0,1 0 79,-1 0 0,0 0-76,0 1 0,0 1-3,0-2 0,0 4 10,0-7 1,0 3 0,0 2-129,1-14 0,-1 1 0,1 0 1,-1 0 118,1 0 1,-1 0-1,0-1 1,0 1 3,1 13 0,0 0 0,-1-4 160,1 5 0,-1 2-148,0-8 0,-1 6 0,0 2 0,0-6-84,0-5 1,0-3 0,0 3 70,0 5 0,-1 4 1,1 1-1,-2-3 8,-1 5 1,0-2-1,0-2-55,0-12 1,0-2 0,0 2 47,1-3 1,-1 4 0,-1-1 0,1-3-3,0-1 0,0-2 0,0 1 4,-1 0 0,1 1 0,-1 0-194,1 0 1,0 0-1,-1 0 195,1 0 1,-1 0 0,1 2 40,-1 0 1,0 4 0,0 0 0,1-3-45,-1 4 0,0-3 0,0 3-1,1-4 0,-1 1 1,0 2-1,0-1 3,1 0 0,-1 2 1,1-2-1,-1-2 11,1 4 0,-1-2 0,1 2-17,0-4 1,-1 4 0,0-1-1,1-3 2,0-1 0,1-2 0,-1-1 2,1 1 0,-1 0 0,0 0-6,1 1 0,-1-1 1,1 0 8,-1 1 1,0-1-1,0 0 2,1 1 1,-1-1 0,0 1-5,0-1 1,0 0 0,0 0 1,-1 0 1,1 0 0,0 0 1,-1-1 1,0-1-1,0 4 12,0-1 1,0 4 0,-1 0 0,1-3-4,-1 3 1,0-2 0,0 2-13,0-3 0,1 2 0,-1 0 1,0-4 140,0 0 0,1-3 1,-1 0-143,1 1 1,0 0 0,-1 0 1,0-1 1,0 0 0,0 0 8,1 0 1,-1 0 0,1 1-4,-4 19 1,0 1-1,0-1 0,0 0 0,1 0 1,0-1 189,0-2 0,0 2-196,1-6 1,0 4 0,1-3 119,1-12 1,0-2-1,0 1-120,-1 12 1,0 3 0,0-4-1,1 2 1,-2 1-12,2-10 1,-1 5-1,0 1 1,0-2-3,-1 6 1,0-1 0,0 3 8,-1 1 0,0 4 1,0-1-1,0-5-1,1-5 0,1-5 0,0-1-13,-1-2 0,1-1 0,1-3-40,-1 2 0,2-3-101,0-2 0,0 1-908,1 9 1,0 0-1491,2-15 1,0-1 2551,3 11 0,0-5 0,0-12 0,3-4 0</inkml:trace>
  <inkml:trace contextRef="#ctx0" brushRef="#br0" timeOffset="5921">12852 1963 28596,'0'-8'-1151,"0"3"1590,0 5 1917,0 0-4306,-11-61 5633,2 37-4108,2-10 0,-2 3-218,-1 19-431,-5 9 2081,-10 13 1085,-5 5-3617,0 8 1,-4 6 1720,-5 4 1,0 3 829,-2 0 0,0 2-593,-4 3 0,2-1-433,11-9 0,2-1 0,1 0 0,2 0 0,2 0 0,2 0 0,2-3 0,4 2 0,2 6 0,5-1 0,3 15 0,15 6-1282,18-25 478,4-14 1,5-4 23,23 4 554,-15-8 0,2-3 183,-9-3 0,0-2 275,19-4 0,1-2 230,-12 2 1,0-1 169,13-5 0,-1-1 145,-17 2 0,-3-1-777,1 0 0,-1-1 0,-3 0 0,0-1 0,-2 1 0,-1-1 0,23-13 0,-7 2 0,-8 0 0,-1-9 0,-15 9 0,-3-5 0,-19 8 0,-7 8 0,-23 0 0,0 8 0,-16 6 0,6 2 0,-2 6 0,1 2 0,2 5 0,4 0 0,5 3 0,1 9 0,11-6 0,2 17 0,12-16 0,5 7 0,4-11 0,5 0-1645,13 4-27,-2-7 1833,13 2-905,-4-11 816,5-3 501,3-3-2717,17-7 3767,-14-3 427,10-8-339,-21-2-1696,-2-2-15,-4-2 0,-3-2 0,0-12 0,-10 7 0,1-9 0,-10 11-200,-1 0-1318,-5 1 57,-9-8-309,0 9 216,-10-4 555,-9 8 744,-7 4 308,-2 3 411,0 8 2122,13 5-1464,2 5 1310,2 1-1332,4 6-1100,5 2 0,4 4 0,5 2 0,3 3-1223,6 4-4545,5 2 4642,8 4 1,-6-14 0,1-1 0</inkml:trace>
  <inkml:trace contextRef="#ctx0" brushRef="#br0" timeOffset="14755">13704 2303 32767,'0'15'0,"0"3"-1337,-2 17 662,1-7 231,-2 10 2900,1 0-2456,1-10 0,-2 9-610,1-8 669,-3-5 162,2-2-147,-1-8 182,2-10-256,1-2 0,0-2 0,-1-8 0,0-2 0,0-9 0,-1-13 0,2-10 0,3-3-3307,4-1 2438,4 13-695,12-14 2097,-3 15 152,8-9 33,-8 20 202,8-2 59,1 9 156,0 2-365,-2 8-770,-7 9 0,0 2 0,1 6-244,-1 5-681,-1 2 2094,-3 5-2066,-4 1-667,-3 2 368,-4 13 588,-3-9 850,-3 10-292,-4-14 274,-2-2 252,-3-2 260,1-3 65,-1-3 30,2-6-101,2-4-455,2-4-275,3-5 0,0-5 0,2-5 0,0-6 0,2-5-449,2-2-93,4-5-1,14-14-45,-4 9 647,2 7 1,1 0-465,5-2 975,11-6 11,-10 15-93,0 2 86,-1 4-379,21-2-195,-17 8 0,16 0 0,-24 11-2010,-1 2 1707,0 6-1620,-2 4 1148,-1 4-100,-3 4-108,-1 4-77,-3 3-613,-5 2 766,-3 1 1602,-1 4-3421,-9 17-405,1-12 3200,-7 16 1,7-38 0,0 0 0</inkml:trace>
  <inkml:trace contextRef="#ctx0" brushRef="#br0" timeOffset="15243">14623 2430 30170,'30'-10'568,"1"-1"0,18 3-483,-44 44-1080,-1 5 455,-1 5 209,-2 4-2448,0 5 2631,-3 4-85,1-27 1,-2 0-1163,0 2 0,-2 0 1061,0 0 0,-2 2 259,-3 15 1,-2 1-1,3-13 0,0-1-24,-4 12 0,-1-2-8,5-16 0,-1-3-102,-10 25 108,1-9-20,1-8 136,2-10 76,4-8-106,3-9 957,3-5-943,2-6 2709,0-7-2723,0-7-19,0-10 3,0-7 186,2-9-144,0-7-5,6-10-1358,2 12 0,2-3 1357,-1 12 1,1-1-1,3-12 1,2 1-227,-4 14 0,1 3 235,0 0 0,0 0-3,0 1 1,-1 1-809,10-27 825,-1 4-6,-1 4-5,-1 3-12,-4 16 1,1 0 0,9-14-12,8-10 276,-5 19-281,2 3 11,1 2 11,2 3-11,0 3 23,3 4-23,0 4 60,2 4 11,0 3 393,-1 5-487,24 15 23,-22 2-84,14 14 78,-29-2-16,-5 5 541,-4 5-618,-4 2 15,-5 3 2326,-9 1-2242,-7-1-11,-10 0 11,-9-2-714,-6-2 714,-6-2 0,-4-2 3,12-11 0,-1-1-6,9-5 0,-2-2-14,-27 8 0,-1-3-50,3-6-45,14-4 0,4-4 90,7-16-9584,17-11 180,7-2 8704,13-2 0,-1 17 0,-2 4 0</inkml:trace>
  <inkml:trace contextRef="#ctx0" brushRef="#br0" timeOffset="15453">15730 2154 27824,'-20'52'344,"0"-1"0,0-3 1,3-5-409,-2-6 91,0 3-19,0 2-35,2 1-37,1 1-60,4-1-964,2 1 618,4-2-254,3-1-389,1-4-561,4-4-1220,2-6-2026,3-5-4911,0-6 9238,1-6 0,-5-4 0,0-5 0</inkml:trace>
  <inkml:trace contextRef="#ctx0" brushRef="#br0" timeOffset="15644">15837 2001 26625,'-24'-41'-232,"0"0"0,2 2 0,6 11-141,12 24 793,1 1-579,3 3 247,-1 5-174,2 5-563,2 7-1198,2 5-2669,2 3-4503,2 1 8991,-2-3 1,-3-11-1,-2-5 1</inkml:trace>
  <inkml:trace contextRef="#ctx0" brushRef="#br0" timeOffset="16575">15941 2736 26044,'44'-2'-48,"-1"1"1,-2 0 0,-6-6-11,-5-21 16,1-4 42,-9 3 0,1-2-17,11-21 14,-12 15 0,0-1-9,-6 6 1,-2 1-517,0-4 0,1 0 518,-1 0 0,0-2-18,-1 0 1,0 0 5,0 0 1,-2-1-930,3-15 0,-2 0 1011,-3 13 1,-2 1-12,1-12 0,-2 3 745,-3-14-746,-3 8-3,-5 7-2,-2 9 418,-3 7-616,-1 6 25,1 6 96,1 5 85,3 4 1009,1 5-841,2 2 3396,0 5-2410,0 14-758,-2 22-92,0 9-131,3-14 1,0 0-87,-1 29-129,2-27 1,-1 0-1667,0 2 0,1 1 1529,-1 1 0,0 2-481,-1 17 0,-1 2-666,2-15 1,-1 1 1083,0 12 0,-1 2-504,1-4 0,0-3 416,1-13 1,0 0-53,0 9 0,1-1-519,3 9-263,2-7-2507,11 4 836,-2-22-6350,26-1 7943,-17-31 1863,14-10 924,-15-13 100,-1-6-618,0-7 1300,-2-3 143,0-4-249,-2 0-763,-1 2 663,-2 3-1591,-2 5 1838,-3 3-104,-3-12-2036,-2 21-122,-3-9 3212,-2 25-3373,0 1-33,1 2-32,0 0 310,1 2-330,12-3 5,10 1 31,7-1 15,8 1-1100,-5 1 1116,2-1-289,-2 0 1,1 0 321,8-2-69,-6-2 1,-1-1 68,-9-3-11,2-7 28,-13-5-11,-7 5 11,-2-8 11,-6 8-27,-2 0 1050,-9-2-1057,-8 3 755,-10-1-684,-5 8-38,6 4-28,1 5 150,8 3-148,2 3-3381,-11 19 3368,12-6-2258,-6 16 2243,15-9-14,0 20 0,5-10 20,0 16-5,9 2 9,2-11-4,8 10 1,13-5-1506,-3-14 1523,14 8-9,8-10 1374,-10-11-1386,13 3-4,-4-14-1,-11-6 2205,9-4-2193,-15-5-5,1-11 0,-1-3 5,3-4-109,-4 1 1,-3-2 125,-7-3 0,-1-3 6,6-18-17,-7 11 0,-3 6 0,0-1 28,7-18 5,-8 20 1,0 1 3242,11-22-3237,-6 17 314,-2 9-320,-4 13 6,-1 3-27,0 4 21,1 2 12,8 3-17,-3 5-17,8 4 6,4 15-6,-8-1-28,15 25 6,-17-16 0,4 11 363,-10-11-386,-1 0-55,-2 1-471,2 17-157,-5-12-1854,0 12-2464,-5-16-4796,-1-4 9087,-1-4 0,0-14 0,0-4 1</inkml:trace>
  <inkml:trace contextRef="#ctx0" brushRef="#br0" timeOffset="17621">18391 736 17088,'-13'50'-416,"1"-1"0,1 5 1,3-7 1866,12-13-1787,1 12 244,3-10 319,7 18-174,-3-9 525,4 15-1024,-6-15 462,1 4 169,-2 3 11,0 5-27,-2 3-99,-4-28 0,0 1-2,-1 1 0,0 0-14,0 1 1,-1 2 95,0 18 0,0 1-490,0-12 1,0 0 467,0 13 0,0 3 29,0 1 1,1-2-41,-1-11 1,0 1 1,1 12 0,1 3-277,-2-19 1,0 0-1,1-1 285,-1 7 0,1 2-64,-1-10 1,0 2 0,0 4-17,-1 6 0,0 6 0,0 1 0,-1-3-63,0 4 0,-1-2 0,0 3-161,1-14 0,0 3 0,0 1 0,0-2 0,-1-3 126,0 9 1,-1-4 0,0-4-41,0 9 0,0-3 252,0 0 0,1 2-207,0-4 1,0 3-1,0 1-2,1 2 0,0 2 0,1 2 46,0-4 1,0 2 0,0 0-1,0-2-1,1-10 0,0-2 1,0-1-1,0 0 3,1 16 0,0-1 0,1-4-4,-1-13 0,1-3 1,-1 0 1,0 2 0,0 0 0,1 0 2,-1 1 0,1-1 0,0 1-2,-1 1 0,0-1 1,0 1-40,1-1 1,-1 1 0,0 0 40,0 0 0,0 1 0,0-1 0,0 1 0,0 0 0,-1 0 2,1 0 0,-1 0 0,0 2-2,1 2 0,-1 3 0,0 1 0,0-4-148,0 4 0,0-2 0,0 2 148,-1-3 0,1 3 0,0 0 0,-1-4 1,1 1 1,-1-3 0,0 0-2,0 0 0,0 0 0,0 3-34,0 1 0,0 4 1,0 0-1,0-2 32,0 3 0,0-3 1,0 4 1,0-4 0,0 3 0,0-1 0,0-2-6,0-1 1,0-2-1,0 0 10,0 0 0,0 0 0,0 4-14,0 0 0,0 3 0,0 1 0,0-3 6,0 4 1,0-3-1,0 3-2,0-5 1,-1 3-1,1 1 1,0 0-1,-1 0 0,1 0 1,-1 0-1,0-3 2,0 6 1,0-4-1,-1 3 8,1-3 0,0 3 1,0-1-1,-1-3-34,1-1 0,-1-3 0,0 0 35,0 1 1,0-1-1,0 3-1,0 1 0,-1 3 1,0 0-1,1-2-4,-1 3 0,1-2 0,-1 3-8,1-5 0,-1 4 0,0 0 0,1-4 11,0-1 1,0-2 0,0 0-1,0 1 1,0-1 0,0 1-14,0-1 1,1-1 0,-1 4 0,0 1 1,0 3 0,0 1 0,1-4 2,-1 5 0,1-4 1,-1 4 3,1-5 1,-1 5 0,1-2-1,0-3 2,0-1 0,0-4 0,0 3 39,0 2 1,0 4-1,-1 0 1,1-3-35,0 3 1,0-2-1,0 2-5,0-3 0,0 3 0,0-1 0,0-3 0,0-1 0,0-3 0,0-1 25,-1 1 0,1 0 0,0 3-23,-1-1 1,0 5 0,0 0 0,1-4-1,-2 4 0,1-3 0,0 2 0,0-3 1,0 3 0,0 0 0,0-5-7,0-1 0,0-3 1,0 0 6,1 0 1,-1 0 0,1 0 147,-1 0 1,1 0 0,0-1-152,0-1 0,0-1 0,1 3-28,-1 0 0,1 2 0,-1 1 0,1-4-98,1 3 1,0-3-1,0 2 53,0-4 0,0 3 1,0 0-1,1-5-105,1-1 1,0-4 0,1 0-422,2 21 0,0-1-765,1-2 0,1-1 1364,2 5 0,-1-4 0,-3-26 0,-1-4 0,5 29 0</inkml:trace>
  <inkml:trace contextRef="#ctx0" brushRef="#br0" timeOffset="20164">19802 1604 32767,'2'34'0,"0"0"0,-1-1 0,0-2-2003,-4 10 1374,0 3 174,2 1 5,0-1-56,2 1-225,3-2-1968,2-1 2601,11 18 1,-9-33 0,5 9-1</inkml:trace>
  <inkml:trace contextRef="#ctx0" brushRef="#br0" timeOffset="20357">19911 1371 13520,'-6'9'-236,"1"-1"0</inkml:trace>
  <inkml:trace contextRef="#ctx0" brushRef="#br0" timeOffset="21282">20253 1668 32767,'34'-25'0,"-4"11"0,-17 40 0,-1 2 0,-2 1-283,3 14-533,-5-12 247,1 20-601,-6-25-122,-1 8-195,-2-20 1993,0-1 107,0-11 493,-1 0 31,-1-7-1207,0-2-119,-1-8 218,-2-26-31,3 13-4,-1-21-578,5 22 386,2 0-183,4 3 1380,3 3 211,1 3-45,3 2-883,0 3-282,2 3 0,2 3 0,1 3 0,12 2 0,-7 5 0,10 4 0,-10 5 0,0 5 0,-2 2 0,1 3-1624,-2 1 55,0 2-1118,-2 0 1483,-1 0 951,-2 0-526,-1-3 1429,-1 0-1098,-2-3 117,-1-2 1469,-1-5-1136,-1-3 216,-2-5 697,1-2 418,-1-4 1207,2-3-441,1-5-2099,9-16 0,-2 3 0,5-11 0,-6 8 0,0-2 0,-1 2 0,-1-2 0,-1 3 0,0 1 0,0 2 0,-2 2 0,4-3 0,-6 7 0,3-2 0,-6 8 0,-2 1 0,0 1 0,0 0 0,-1 0 0,1-2 0,-1 1 0,0-2 0,-1 3 0,-1 0 0,2-1 0,-2 0 0,0 3 0,0 0 0,-2 4 0,1 1 0,-1-1-661,0 1-121,0-1 102,0 0 72,0-1 11,0 1-109,0 0 584,0-2-110,0 2 232,0 0 5,-1 0-37,-1-1 5,-1-1-11,0-1-11,-1 1 34,1 0-28,-1-1 5,0-1 11,0 0 10,0-3 23,0-1-6,1-3-6,-1-1 12,2-2 5,0-2-5,-1-2-1,1-1 7,0 0-12,0-1 0,-1 2 0,0-1 0,-1 2 5,0 1 12,-2-7-17,0 8 11,0-4-5,1 9-1,2 2 1,-1 1-23,2 1 17,0 3 11,2 2-16,-1 9 10,1 2-3419,0 22 3414,1-5-6,0 16 23,3-4-6,1 5-2285,-1 7 2286,1 4-12,-1 6-169,-2-28 1,-1 2 128,0 15 1,0 0-14,0-11 0,-1 1-31,0 9 0,0 2-266,2-3 0,-1-3 73,1-11 0,1 0-68,1 7 1,1-1-474,8 5-207,3-6-336,3-9-829,2-5-2257,1-8-4224,-4-5 8671,-2-4 0,-8-4 0,-3-1 0</inkml:trace>
  <inkml:trace contextRef="#ctx0" brushRef="#br0" timeOffset="22025">21114 1618 20624,'-4'-3'3848,"0"0"-1298,4 3-2101,-22-34-973,45 24 510,4-25-5855,35 33 5764,-26 1 1,-1 0 21,16 1 1233,-3 0-1061,-4 0-180,-6 0 757,-6 0 484,-6 0-563,-6 0 20,-5 0 205,-3 0 19,-7 0 3091,-1 0-1650,-4 0-2272,-2 2 0,1-1 0,-1 1 0,6-1 0,3 0 0,7 1 0,6-1 0,7-1 0,4 0 0,4-3-790,2-1 983,-1-3-439,9-7 647,-14 3-309,3-6 208,-19 4-272,-5 0-589,-5 0 1144,-2-1-583,-5 2-409,-3 0 76,-13-1-834,-25 4 222,7 2 206,-14 7 33,21 4 551,0 5 226,-1 1 357,2 5 107,1 0-211,3 4-213,3 0-43,3 2-136,3 3-84,4 0-99,3 3-3182,4 1 3141,2 0-65,3 1-1449,11 11 1362,2-8 276,5-7 0,2 0 155,11 2 201,14 7 108,-7-15 204,2-1-296,3-5 513,0-3 166,14-5 16,-15-6 1954,8-4-2209,-22-5 107,-6-3-1109,-3-2 683,-6-1-131,-3-13-429,-5-9-181,-2-13-33,-1-5-1375,0 12 1053,2 7-742,1 13 1056,2 4 2171,9-6-1464,7 5 188,1 1-1,3 7 389,-6 8-74,2 2-23,1 2-162,1 4 1358,14 8-1925,5 12-346,-18-5 0,0 2 59,-2 5 0,-2 2-219,-5 2 1,-4 2-760,4 21 109,-12-3-36,-7 3 249,-2-13 115,0 11-22,1-18-44,1-3 57,1-3-481,5-5-4405,9-4 1718,3-9-2194,6-2 6401,-6-6 1,-8-1-1,-4 1 1</inkml:trace>
  <inkml:trace contextRef="#ctx0" brushRef="#br0" timeOffset="22470">22835 1752 24866,'7'-51'-167,"1"1"1,-1 8 0,-3 6 1877,-8 13-2486,-1 12 1777,1 4-934,0 2 826,-1 11-418,2 3 2468,0 13-2602,-1 39-179,3-16-322,0-6 0,1 2 312,-1 0 0,2-2-595,-1-6 0,0 0 467,0 11 0,0 0-502,-2 19-9,2 0-1107,-2-31 1,1 0 1338,-1 30 70,-1 0-146,2-23 1,0 0 194,-2 15 11,0 7-21,0-32 140,0-7 371,-1-9-193,1-7 853,0-6-610,1-8-708,0-6 71,2-9 60,-1-7 2785,1-6-2872,0-7-309,1-8 27,0-5 239,2-5 0,0-2 343,-2 23 1,1-1-43,-1-1 1,1-3 0,-1 4-1133,0 5 1,-1 4 1134,0 0 0,0-1 28,0-10 0,0 0-246,1-17 256,0 23 0,1 2-416,3-5 405,3 5 57,3 4 646,2 5-610,3 3 2299,13-3-2070,-4 9 138,9-1-2611,-6 12 2380,2 2-6,14 9-176,-9 4-82,9 8 91,-15 6-269,-3 6-244,0 4-141,-2 7 372,-9-1 1,-3 3-208,2 11-272,-8-11 1,-4-2 492,-13 0-56,-9-4 302,-8-5 171,-7-3 144,-5-6 507,-6-4-256,-3-5-70,-2-3 166,2-5-431,3-2-508,6-4-9170,1-8 9560,17 3 0,4-3 0,15 6 1</inkml:trace>
  <inkml:trace contextRef="#ctx0" brushRef="#br0" timeOffset="23371">23532 1336 31315,'3'37'-775,"1"-1"1,-1-1-1,2-2-85,9 9 309,1 1 415,-3-13 0,1 1-648,11 26 706,-2-2-2068,-7-13 1523,-11-21 1198,-2-3-442,-14-3 506,3-8 131,-10-2 267,5-10-106,0-5-242,-1-5 69,-5-26-490,10 13-190,-2-19-648,15 22 2138,5 0-2026,16-6 888,0 8-3494,26-9 3674,-16 17 462,13-3 123,-12 10 164,0 2-1631,16 2 139,-13 3-793,10 1-384,-17 3-302,-3 2 34,-2 3 147,-5 1 227,-5 0 391,-4 0 417,-5-1 3519,-4-1-3412,-3-1 343,-3 0 628,-2-1 1549,-6 2-948,1-1 790,-6 4-865,7-4-828,-2 2-380,4-3 0,1 0 0,1 0 0,1-1 0,3 0 0,-1-1 0,2 0 0,2 1 0,9-1 0,11 0 0,5-1 0,6-3 0,-5-3 0,11-8 0,-12 1 0,8-5 0,-18 2 0,-3-2 0,-3-3 0,-4-1 0,-1-1 0,-4-2 0,-1 3 0,-3 0 0,-2 2-1459,-4 3 363,-5 2 621,-3 3 540,-4 2 275,-2 3-55,-3 1 128,2 3 239,0 0 152,3 3-333,3 2-471,-4 11 0,11-3 0,-3 10-236,11-6-291,1 3 426,1 4-544,5 14-202,2-7-80,8 12 308,0-13-823,5 1 1222,4-2-1166,7-3 1,2-1 1883,11 5-89,-8-6 1,-1-3 149,3-4 620,-3-4-53,-3-4 37,-2-4 76,-3-2 464,-1-6-1654,-1-3-49,-2-6 0,-1-3 0,-2-6 0,-3-5 0,3-23 0,-7 7 0,-4 12 0,-1-1 0,3-19-1266,2-4 618,-5 14 0,0-1 89,-2 9 0,0 1 102,1-9 1,-1 0-212,1-14 240,-4 5 54,-1 3 113,-1 4-650,-3 3 805,-1 4 5,-2 3 31,-1 5 1574,0 6-1544,2 6-14,0 5 70,2 6 249,1 2-269,-1 13 506,0 4-462,0 33 231,1-6-271,1 22-2,2-22 1,1 1-674,-1-9 1,1 1 646,3 13 1,1-1 16,-1-11 0,1-1-12,1 0 1,1-1-9,0 0 1,2 0-74,4 9 0,2 0 31,-5-11 1,0-2-29,4 9 0,-1-3-137,3 8-401,-5-3 144,-1-5-240,-5-4-403,-2-5-800,-1-5-7893,-2-6 9183,-1-8 1,-1-2-1,0-5 1</inkml:trace>
  <inkml:trace contextRef="#ctx0" brushRef="#br0" timeOffset="23520">24567 1542 25796,'-4'-5'863,"1"2"-7037,3 3 6402,70-39 297,-31 29-765,8-10 0,3 1-725,-2 19-901,1 2-1765,-2 0-4824,-4 2 8551,-8 0 0,-17-2 1,-8-1-1</inkml:trace>
  <inkml:trace contextRef="#ctx0" brushRef="#br0" timeOffset="24072">25270 1473 31188,'-33'-8'-176,"1"1"0,-20-3 104,52 13-914,2 2 406,2 1 394,5 1 186,6 1-2241,3 0 2081,6 0 82,3-1 8,3 0 817,16 1 452,-12-4-110,9 0-81,-17-5 62,-3-3 30,-4-2-1009,-4-3-91,-4-2 0,-3-1 0,-3-2-966,-6-7 1932,-3 5-2201,-17-12-2385,1 13 2386,-12-2 596,3 9 199,-2 2 407,-14 3 62,12 2 133,-7 4 24,19 1-167,3 5 55,4 2-27,4 3 2251,2 12-2381,5 10-3458,5 2 3391,7 4-21,5-8-110,5 2 182,16 17 124,-4-16 1,3 0-651,-8-6 1,1-2 723,8 6 0,-1-5 147,1-2-1732,-2-5 1798,-5-6 980,-4-3-984,-4-6-71,3-2-12,-7-3 1221,5-4-1153,-9-5 2752,2-2-2643,-4-6 1240,0-3-1381,-2-6-203,-1-4-141,0-4-81,0-4-105,1 0 206,4 2 0,2 1-176,7-8 260,-3 10 0,1 1 36,8 4 535,3 2-4,1 3 170,0 4-533,-2 4-226,-2 3 0,-3 3 0,-2 2 0,-2 3 0,-1 2 0,-1 2 0,10 11 0,-7 0 0,7 8 0,-9-2 0,0 4 0,-2 1-1606,0 3 684,-3 2-1869,-2 3 2123,-2 1 17,-1 2 43,-4 2-97,-2 1-2241,-7 15 2896,-5-8 0,2-9 0,0-17 1</inkml:trace>
  <inkml:trace contextRef="#ctx0" brushRef="#br0" timeOffset="25838">1109 3225 10451,'-44'-3'544,"0"-1"1,0 0 0,-2 0-1,5 0-180,-6-2 307,40 5-929,10 0 679,4 3-387,9 2 347,0 2-179,4 1 735,17 5-528,15 3-67,4 1-489,-24-9 1,1 0 527,11 1 0,0-1-197,-7-2 0,2 0-77,13 1 0,4 1-1005,-11-3 1,3-1 0,-2 0 972,12 1 0,1-1-35,-5 0 1,3 0 0,-2 0-391,-10-1 1,-2 0 0,1 0 454,2-1 0,0 1 0,4 0-2,4 0 0,4 0 1,2 1-1,-4-1-482,6 0 1,-3 1-1,4-1 462,-2 1 1,4-1 0,0 1 0,-4 0 24,4-1 1,-4 1 0,1 0-340,-13-1 1,0 1-1,0-1 1,1 0 307,1 1 1,-1 0 0,1-1 0,1 1-34,0 0 1,1-1 0,0 1 0,1-1-66,0 1 0,0 0 0,1 0 0,0-1-114,1 1 0,0-1 0,1 0 0,0 1 119,1-1 1,0 1 0,0-1 0,0 1 72,1-1 1,1 0-1,0 0 1,-1 0 8,3 0 1,-1 0-1,0 0 1,1 0 83,1 0 1,-1 0-1,1-1 1,0 1-24,-11-1 0,-1 0 0,1 1 0,-1-1 0,1 0 36,1 0 1,-1 0 0,1 0 0,0 0 0,0 0-22,1-1 1,0 1 0,0 0 0,0 0 0,0-1 5,1 1 0,-2 0 1,1 0-1,2 0 0,4-1 11,-4 1 0,3-1 0,2 1 1,1-1-1,0 0 0,-1 1 1,-3-1-84,-1 0 1,-2 1 0,-1-1 0,0 1 0,1-1 0,3 0-17,2 0 0,4 1 1,1-1-1,1 0 0,-1 0 1,-1 0-1,-4 0-48,-3 0 0,-2 0 0,-1 0 0,-1 0 0,0 0 0,1 0-33,1 0 0,1-1 0,0 1 0,0 0 0,0-1 0,0 1-1,0-1 0,0 1 0,0-1 0,1 1 0,2-1 0,2 0 61,-7 1 1,2-1 0,2 1 0,2-1-1,0 0 1,0 0 0,-1 1 0,-1-1 0,-3 0-3,6 0 1,-3 0 0,-1 0 0,-1 0-1,1 0 1,2 1 0,2-1-25,-4 0 1,3 0-1,1 0 1,2 0-1,-1 1 1,0-1 0,-1 0-1,-1 0 1,-3 0 0,2 0 0,-2 1 1,-2-1-1,0 0 1,-1 0-1,0 0 0,2 0-2,0 0 0,1 0 1,0 1-1,0-1 1,0 0-1,0 0 1,0 0-21,1 1 0,0-1 0,0 0 0,-1 0 0,1 0 1,0 0-1,1 1 18,-1-1 0,1 0 0,0 0 1,0 0-1,0 1 0,0-1 1,0 0-2,0 1 0,1-1 0,0 0 0,-1 0 0,1 1 1,0-1-1,-1 1-44,1-1 0,1 0 0,-1 1 1,0-1-1,1 1 0,-1-1 0,1 1-17,0-1 0,-1 1 0,1-1 0,0 1 0,0-1 0,0 1 0,0-1 20,0 1 0,0 0 1,0-1-1,0 1 1,1 0-1,-1-1 0,0 1 0,1 0 0,-1 0 0,1 0 0,0-1 0,-1 1 0,1 0 0,0 0-16,-1 0 0,1 0 0,0 0 0,0-1 0,-1 1 0,1 0 0,0 0 18,-1 0 1,0 0 0,-1 0 0,0 0 0,2 0 0,2 0 0,2 0 31,-8 0 0,3 1-1,2-1 1,1 0 0,1 0 0,0 1 0,-1-1 0,0 0 0,-2 0 0,-3 1 41,4-1 1,-3 0 0,-1 1 0,0-1 0,-1 0 0,1 1 0,1-1 0,3 1-10,-4-1 0,3 1 1,2-1-1,0 1 0,1-1 1,0 1-1,-1-1 1,-2 1-1,-1-1 0,-3 1 20,7 0 1,-1 0 0,-3-1 0,-1 1 0,-1 0-1,1 0 1,1 0-4,0 0 1,1-1 0,-1 1 0,1 0 0,-1 0-1,1-1 1,-1 1-2,1 0 1,-1 0 0,0 0 0,1 0 0,-1 0 0,0 0 0,1 0 4,-1 0 0,0 0 1,1-1-1,-1 1 1,0 0-1,0 0 1,1 0-4,-1 0 1,0 0 0,0 0 0,0 0 0,1 0 0,-1 0 0,0-1-44,-1 1 0,0 0 0,-1 0 1,0 0-1,2 0 0,1 0 1,3 0-48,-8 0 1,1 0 0,1 0 0,2 0-1,1 0 1,0 0 0,0 1 0,1-1 0,-1 0-1,1 0-4,-6 0 0,2 0 0,-1 0 0,1 0 0,0 0 1,0 0-1,0 0 0,0 0 0,0 0 0,-1 1 1,1-1 1,-1 0 0,1 0 0,0 0 0,-1 0 0,1 0 1,0 1-1,-1-1 0,0 0 0,0 0 0,0 0 1,-1 1-6,2-1 1,0 0-1,0 0 1,0 1-1,-1-1 1,0 0-1,0 0 1,0 1 0,0-1-1,0 1-14,5-1 0,1 1 0,0 0 1,0 0-1,0-1 0,-2 1 1,0 0-1,-1 0 0,-2 0 3,4 0 1,-2 0 0,-1 0 0,-1 0 0,0 0 0,2 0 0,2 0 7,-5 0 1,2 0 0,2 0 0,0 1 0,1-1 0,-2 0 0,0 0 0,-3 1 0,-2-1-9,8 1 1,-5-1 0,-1 1 0,-1-1 0,2 1 0,3 0 17,-3 0 0,2 0 0,2 0 0,0 0 1,1 1-1,-1-1 0,-2 0 0,-2 0-2,5 1 1,-3-1 0,-1 1 0,0-1 0,1 0 0,2 1 65,-7-1 0,3 1 0,0-1 0,2 1 0,-1-1 0,-1 1 1,-3-1-1,-2 1 5,10 0 1,-5-1 0,-1 1 0,1 0 0,3 0-9,-7 0 0,3 0 0,2 0 0,-1 0 0,1 0 0,-2 0 0,-3 0 10,7 0 1,-4 0 0,0 0-1,0 0 1,3 1 6,-1-1 0,3 1 0,2-1 0,-2 1 0,-2 0 0,-4-1 12,6 0 1,-5 1 0,-2-1 0,1 0 12,-1 0 1,-1 0-1,1 0 1,-2 0 0,-1 0 1,0 0 0,-1 0 0,0 0-18,-3-1 0,0 1 1,1 0-1,1-1-75,1 1 1,2 0 0,1 0-1,-1-1 1,-3 1 0,-1-1 0,-2 0 1,0 0-1,2 1-3,10 0 1,3 0 0,0 0 0,-6-1 18,-3 1 0,-3-2 0,-2 1-49,0 0 0,0 0 1,-1-1-207,-2 0 1,-1 1 0,0-1-91,-2 0 1,-1 0-1,0 0-681,16 0 0,0 0 882,2 0 1,-5 0 0,4 0 0,-7 0 0</inkml:trace>
  <inkml:trace contextRef="#ctx0" brushRef="#br0" timeOffset="36159">898 4993 17789,'4'2'3715,"0"0"-652,-4-2-2843,18-53-585,-7 29 478,1-8 1,3-3 281,15-8-108,7-8-231,-18 25 0,0-2 3,5-7 0,-1 0 14,1-8-756,-9 13 1,-3 1 732,0-14-11,-4-3 6,-5-3-28,-2 0-6,-3-3 11,0 1-50,-3-1 36,2 18 1,0 0-3,-3-15 22,-1-9-23,2 25 23,-1 6 473,1 5-473,-2 6 22,1 3-22,1 6-22,-1 3 265,1 3-271,-2 2 1300,-1 5-1295,-2 6 29,-12 20-23,4-3-393,-8 19 387,8-6-1336,0 6 1331,3 4-12,3 6 4,7-15 0,2 2 2,0-11 0,2 0 0,1 11 1,1-2-45,6 14-1,2-20 1,1-1-28,8 17 41,-5-20 1,0-2-71,9 7 7,1-5-18,0-3-16,2-5-1,-2-5-290,0-4 313,-1-4 39,-3-5 23,-2-3 22,-1-4 11,-3-5 5,1-6 7,-1-5 5,0-4 17,0-4 374,4-15-335,-3 8 1361,1-9-1322,-6 14 343,-1 2-332,-2 2 102,1-5-91,-2 9-10,0-4-12,-1 11 78,1-1-128,-2 4-17,2 2-33,-3 4 10,0 1-5,1 3 11,1 2-16,1 4 10,2 3-5,0 3 0,1 3 0,-2 2 0,0 3-11,-1 1 0,-2 0-34,0 1-16,0 0-40,-1-2-73,2-1-95,0-1-274,3-3-409,0-2-605,3-2-2561,1-2 4118,4-4 0,-7-2 0,1-3 0</inkml:trace>
  <inkml:trace contextRef="#ctx0" brushRef="#br0" timeOffset="36343">1566 4399 19776,'-3'-3'2755,"0"1"-1444,3 2-2560,-31 10-370,23 3-3915,-22 11 5534,30 4 0,0-12 0,0-1 0</inkml:trace>
  <inkml:trace contextRef="#ctx0" brushRef="#br0" timeOffset="37059">1805 4515 20257,'0'-4'2515,"0"1"-1339,0 3-1103,0 80 5,3-36-692,-2 10 0,0-2 693,1-14-3320,-1-2 3364,-1-20 975,-1-1-857,0-9 78,1-4-4,0-1 598,0-7-694,2-11-118,1-2-6,3-9 3465,5-7-3465,-2 8-11,4-10 67,1 2-95,-3 10-22,4-4 5,0 8-28,-3 8-5,4-2 5,-3 9-11,17 2 0,-10 5 6,13 3-6,-15 5 5,0 2-10,-2 2-1,-2 2 17,-2 3-33,-2 0 16,1 11-5,-4-7 22,-1 7-22,-4-10 5,-2-3 12,0-1-17,0-3 16,0-3 1,0-2-6,0-3 17,0-2 16,0-2-10,2-3-23,0-2 11,3-6-5,2-1 5,1-4 0,2-2 6,6-10-12,-3 6 7,4-6-1,-1 5-11,-4 9-17,4-2 11,-10 12 12,2 1-6,-5 5 39,2 2-39,0 3-5,2 4-23,9 18 16,2-2 12,12 14-11,-7-15 0,2-4 11,-7-10-17,4-3 12,-1-3-1,3-3-22,11-4 28,-7-5 11,8-4-16,-12-4 10,-2-4 12,-1-2-11,-2-1 22,-3-3-12,-1 1-3391,-2-2 3403,-2 2 51,4-8 100,-5 2 101,1-1-157,-6 12-33,-3 9-12,-2 7-67,0 1-16,-1 8 16,1 1 3370,-3 18-3415,0 8 17,0 2-22,0 3-39,1-9-219,1 14 45,0-11-571,4 23-3253,1-26 3085,4 7-2689,0-17 762,1-2-6913,-1-6 9779,-1-3 0,-4-5 1,0-2-1</inkml:trace>
  <inkml:trace contextRef="#ctx0" brushRef="#br0" timeOffset="37241">2968 4391 25331,'-48'-27'-1741,"9"8"183,55 44-8273,-5-3 235,-3 1 9566,-1-4 1,-4-8 0,-1-5-1</inkml:trace>
  <inkml:trace contextRef="#ctx0" brushRef="#br0" timeOffset="37486">3288 4140 21825,'2'-8'2672,"-1"2"-1983,-1 6 1137,0 0-1804,-11 12 1,8 12-12,-7 18-297,10 11 274,0-11 1,0 5-468,-1 1 1,-1 4 223,1 10 0,0 1-553,-1-14 0,1-3 410,1-5 1,1-3-684,5 10-2335,6-5 671,3-5 2745,4-3 0,-8-17 0,-1-3 0</inkml:trace>
  <inkml:trace contextRef="#ctx0" brushRef="#br0" timeOffset="37985">3305 4691 16598,'-45'-33'386,"1"-1"1,3 4 0,8 6 2538,18 13-2903,8 7 1407,10-1-1429,9 4 851,13 1-873,4 0-23,7 0 3361,4 1-3406,6 0-428,1 0 364,-12-1 0,3 1-68,1-1 1,0-1-1536,0 0 1,0-1 1630,-2 0 0,-1-1-93,-3-2 1,-1-1-489,26-10 685,-5 0 50,-17-1 50,-22 5 34,-4 0 263,-4-3-162,-3 6 254,-5-1-46,-8 8-203,-3 0 3146,-8 5-3129,1 4-28,-3 4-22,-1 3 734,-1 2-757,-7 9-128,13-7-6,-3 6 28,20 1-34,6-10 17,20 10-22,-1-18-11,13 1-6,-5-6 11,18-5-912,-11-2 912,11-4-11,-16-3 6,-2-3-6,-3-2-3085,-4-1 3097,-5-2-1,-4-2-98,-6-14 115,-4 9-6,-5-10 6,-5 14 17,-4 3 604,-4 3-526,-13-1 51,-8 8-68,-1 0 3330,-3 9-3257,0 10-3320,10 0 3180,-6 10-2274,13 2 2263,3 3-156,2 5 133,3 4-5,2 3 0,4 1-5,2 3-18,3-1-27,6-1-68,5 2-95,7-1-785,7-1 449,6-1-319,5-3-1446,-4-12 1,2-1-7372,13 7 9685,-15-12 0,-2-2 0,-9-5 0,-7-5 0</inkml:trace>
  <inkml:trace contextRef="#ctx0" brushRef="#br0" timeOffset="38891">4767 4697 22699,'-38'-30'325,"1"0"0,0 1 0,-15-12 0,7 12-141,7 27-2494,-16 12 2456,13 0-40,-11 12 133,18-2-183,4 5-17,4 1-16,4 5-12,5 0-2199,4 2 2200,5 1-460,4-1 465,3-1 791,12 10-786,0-12-27,14 5-1,2-16 6,8-3 3,-5-10 0,3-2-3,21 1-272,-17-5 1,1-3 276,19-7-10,-1-7 1034,-19-1 1,-1-3-1002,15-13 5,-15 3 1,-3-8 25,-14-6 0,-6-3-31,0-5 0,-4-2-4,-7 11 1,-3-2-1,-2 4 18,-2-5 0,-2 4-3,-1 2 1,-1 3 89,-1-8 16,0 7 29,2 8 22,0 6 615,3 8-666,1 4 38,1 6-110,1 3 1319,9 12-1392,1 2 23,9 12-34,-1 0 16,3 7-62,2 4 57,-1 7-5,-1 5-1046,-1 8 1034,-3 5-3,-9-27 1,0 2-194,-1 18 0,-1 1-132,-1-11 1,-1 1-384,0 13 0,0 0-1888,-1-16 1,0-1 2615,2 6 0,0-4 0,0 4 0,1-2 0</inkml:trace>
  <inkml:trace contextRef="#ctx0" brushRef="#br0" timeOffset="39727">6613 4363 17039,'-4'-45'670,"0"-1"0,2 4 1,-5 11 2164,-11 23-2606,-5 20-145,-1 7-39,0 16-2136,9 3 2114,3 7-18,3 7 790,4 5-801,3 4 636,1 2-647,3-32 0,0 1-39,3 30-73,3-19 0,2 2-118,2 0 1,1-1 55,0-1 1,0-1-37,1-4 0,0-3-282,6 6-2587,3 5 2660,-9-18 1179,-1 0-978,-12-21 101,-17-9-84,-14-19 235,-7-2 397,-9-15-319,8 2 95,10 8 1,0-2 2271,-15-17-2272,17 17 1,0-2 526,2-3 0,2 0 162,-5-14-725,11 19 0,2 3 37,7 3 810,7 13-950,5 4-23,32 0-23,-5 4-5,8 1 0,3 1-11,11 1-321,-17 1 0,3 0 323,4 2 1,0-1 5,-10 1 0,1-1-3,11 1 1,0 0-6,17 0-644,0 0 655,-2-3 0,-1 1 11,-21-1 0,0-1-5,18-2-6,-23 1 0,-1 0-2027,4-4 2038,-5 0-308,-6 0 314,-7 1 245,-5 1-245,-4 1 668,-5 2-635,-3 0 3051,-3 7-2893,-7 11-52,-6 16-100,-1 1 1043,0 6-1065,8-9-23,3-2-37,3-1 54,5-3-3247,3-2 3258,7-3 23,16 1 27,11-7-16,2-3 11,2-7 84,-3-13-67,-12 1 248,5-10-220,-15 2 128,-2-13 2778,-8 5-2951,-1-11 0,-10 9-5,-5-1-23,-6 0-17,-4 1-5,-5 1-12,-3 3 6,-3 3-3231,-2 3 3214,-1 6-56,-13 4-285,0 11-219,2 4-1059,8 9-3837,15 3 5498,0 5 1,10-12 0,0 1 0</inkml:trace>
  <inkml:trace contextRef="#ctx0" brushRef="#br0" timeOffset="40445">1552 6783 19025,'0'-7'3523,"0"2"-2705,0 5-225,0 0-128,-4-71-78,0 44-228,1-14 1,-1 2 126,-2 21-45,0 4-23,0 4-11,1 3-100,0 4-51,2 1-34,0 2-33,-1 5 22,1 6 0,-2 7-11,0 7-22,0 5-3370,-1 7 3403,1 4-17,2-8 1,1 2-1,-2 17 3,2-17 1,0 0-797,-1-1 0,1-2 799,0 15 0,-1 9 6,2-21-1742,1-14 1753,-1-2 1786,1-14-1602,0-4 1554,-3-27-1682,-1-26-51,-2-4-190,3 21 0,1-1 199,0 2 0,1 1 1592,-1-22-1604,1 17 1,1 1 20,-1-17-1,2 0-6,3 4-534,2 3 568,2 13 0,2 2-28,4-6-11,8-12-247,0 31 230,-3 8-11,9 0-6,-3 9-22,1 2 23,4 6-1,2 5-16,18 21-12,-22-8 1,1 2-9,0 1 0,0 1-347,-1 3 1,-2 1 209,9 18-107,-2 1-140,-2 2-206,-4 1-380,-11-18 1,-1 1-737,5 17-532,-9-20 1,0-1 1955,2 12 1,-7-22 0,0-3 0</inkml:trace>
  <inkml:trace contextRef="#ctx0" brushRef="#br0" timeOffset="40869">1633 6879 22991,'20'-39'-81,"0"0"1,1 2 0,3 9-600,28 18 467,5 1-1075,3 0 1042,2 1-390,-30 3 1,0 1 337,30-4-32,-1 0-57,-3-1 7,-4 1 49,-3-2 79,-4-1 118,-6-1 200,-4 0 80,3-8 412,-14 5 203,3-10 220,-21 6-494,-4 0 956,-9 2-995,-4 7-17,-4 1-16,-1 1 2123,-10 0-2224,5 3 196,-13 0-314,15 5-62,-4-1 6,9 4-118,5 0 12,2 9-6,6 6-22,4 2 27,11 13-33,1-11 11,9 10-22,-2-8-1555,1 1 1566,2 1-11,0 0 17,0 1-18,-2-2 1,1 0-11,-3-1-17,-1-2-361,-1-1 344,-3-1-39,-3-1-219,-2 5-487,-8-1-39,-5-1 1100,-11-3-2266,-6-8-2144,-8-1-4683,0-3 8019,1-1 1,11-4 0,5-1-1</inkml:trace>
  <inkml:trace contextRef="#ctx0" brushRef="#br0" timeOffset="41052">2294 6793 12672,'14'-49'1632,"-1"-1"0,-1 5 0,-1 8-518,1 14-206,-3 6-231,-2 4 585,-1 4-965,-3 4 124,-1 2-247,-1 2 891,-1 13-757,1 0 367,-4 12-507,-2-2-39,-4 5-45,-2 2-39,-2 5-12,-1 2-27,0 4-23,0-1-196,-4 17-67,7-13-473,4-9 0,3 0-7086,6 12 7839,5 0 0,1-21 0,-1-15 0</inkml:trace>
  <inkml:trace contextRef="#ctx0" brushRef="#br0" timeOffset="41537">3082 6513 19725,'0'-8'4604,"0"1"-4010,0 7 117,0 0-453,-48-60-3289,27 43 3134,-9-16 1,1 5 768,11 27-682,0 1-151,8 2-11,2 1 12,7 9 4,9 8-16,1 3-5,9 4-1,0-4 6,5 2-17,3 1-1152,5 1 1164,3 0-23,3 1 0,1 0 5,0-1-22,-1 1 1727,-1-2-1727,7 10 12,-13-9-18,3 6-2725,-15-10 2687,-3 7-600,-7-5 599,-2 5-784,-11-8 734,-2-2-583,-9 0 494,-2-1 1317,-4-3-1469,-2-3 765,-15-4-1061,10-6-79,-10-7-964,5-15 600,10-4-414,-4-13-1043,14 2-1052,5-6 150,4-4 455,3-2 2702,5 12 0,2 0 294,1-14 1607,7-12 1261,-4 27 481,-2 5-207,-3 5-800,-2 5 789,-2 4-2084,-2 3 982,-2 2-1373,-2 3-102,-1 1-117,-1 2 957,-5 1-941,-2 4 78,0 3-408,0 6-11,3 3-39,0 4-28,0 4-17,0 2-34,0 5 6,2 3-1667,0 4 1571,2 3-548,-1 24-314,5-14-20,1-17 1,2 1 977,0 16 0,1-22 0,0-3 0</inkml:trace>
  <inkml:trace contextRef="#ctx0" brushRef="#br0" timeOffset="42460">3746 6558 20923,'-28'26'19,"-1"-1"1,-14 18-20,49-30 6,6-2 197,4-3-197,2-1 5,5-4-11,0-1 17,4-3-17,-2-4 630,0-3-619,-1-4 510,-3-2-504,-2-1 1385,2-14-1391,-8 5 12,-1-8-1389,-8 5 1399,-3 0-898,-1 1 921,-3-1 396,-7-3-391,-2 9-10,-5-1 33,0 13-23,-2 5-5,-4 3 56,-17 8 2518,8 1-2580,-11 8 2438,13 2-2449,3 3-16,3 3-12,4 3 11,1 17-581,8-8 548,1 12-11,9-13-29,11 15-16,0-12-45,13 9-56,2-18-101,5-4-78,6-4-106,4-5-107,3-4-301,1-6 161,2-3-3133,-1-5 3295,-13-4 1,0-2 352,-1-4 0,-1-3 291,6-4 0,-2-2 73,12-16 96,-12-1-2025,-17 9 2153,-4 0 51,-3-1 110,-2 2 316,1-9 268,-2 0-840,-1 7-45,-4 7-44,-1 18 2098,-1 2-2216,0 2-96,0 9 276,0 0-253,3 22 3370,0-6-3393,1 11-10,-3-7-3387,0 1 3392,-1 0-648,0 1 643,0-1-6,0 1-1,1-4-21,2 9 22,0-12-12,2 2 18,-2-15 10,0-5 1,0-2 11,4-8-23,-1-3 3108,10-18-3085,-5 3 976,5-12-976,-5 5-630,0-3 647,-1-1-17,0-2-134,2 1 153,0 5 1,1 1-20,5-6-1,4 3 1,2 3-6,-2 11-16,14-4 5,-16 17-6,0 3 1,7 6 10,-6 4-5,4 6 610,-3 15-616,-8-3 148,3 13-147,-10-9-6,-1 16-1,-2-11 18,0 9 0,-3-18-29,2 7 29,-2-16 16,2 2 1,-1-17-7,0-5 1,1-3-11,2-6-1,1-4 1,1-3 22,6-17 17,3-7 11,7-14-45,-3 12 31,-4 17 0,2 2 14,10-4-34,4-2 12,-7 17-17,-8 11 16,0 2-10,6 3-40,4 12-3381,-1 0 3387,-2 12 0,-8-2-28,-2 3-140,6 17-331,-3 5-266,-7-16 1,-1-1-536,2 18-1097,-5-6 2408,-5-15 0,-1-14 0,0-2 0</inkml:trace>
  <inkml:trace contextRef="#ctx0" brushRef="#br0" timeOffset="42927">5500 6192 22202,'4'-51'777,"0"0"0,0 7 0,-2 4 147,-3-1 109,-3 15-865,0 5 196,0 13-263,2 19-68,2 2-5,1 15 118,4 3-124,1 8 18,1 7-18,0 6-11,-3-10 1,0 1-380,-2-10 0,0 1 368,0 11 0,0-1 17,-2 17-23,0-20 1,0 0 10,-1 19-5,0-24 0,1-1-3014,-4 6 3014,2-6-6,-1-4 1,-1-1 5,3-12 5,-1-1 12,2-13 222,2-4-206,3-6-33,3-6 613,4-5-590,0-5 5,4-5 17,0-4-17,0-1 0,1-3 16,7-12 3376,-5 11-3380,5-7 44,0 9-56,-6 11-6,5-4 12,2 10-29,3 6 1,1 2-17,-1 6 11,-7 8 0,-1 4-12,1 6 7,-1 5-6,-2 4-1,-1 4 7,-3 4-18,-2 1-5,-2 15 12,-4-10-29,-4 11-28,-15-4-22,-13-1-17,-4-3-28,-8-10-73,6-16-56,0-5-95,-1-5-134,1-3-1200,-7-12 35,14 0-3457,-3-11 5120,14-3 0,7 11 0,1 0 0</inkml:trace>
  <inkml:trace contextRef="#ctx0" brushRef="#br0" timeOffset="43617">6264 6856 17689,'27'-37'133,"-1"0"0,1 0 0,10-15 0,-8 3 603,-13-9-680,-9 25 0,0 0-129,0-2 1,-1-1 114,1-2 0,-1-1-3,1-1 0,-1 0 269,1-1 0,0 0-264,0 1 1,-1 1 11,1 1 0,0 0 14,-2 3 0,1 1 70,2-28 28,-4 8-28,-1 7 1454,-6 8-1459,-2 7-7,-4 7 63,-5 0-141,3 12 1393,-1 2-1415,4 8 2852,1 7-2852,-1 3 1578,-3 9-1594,-2 7 4,-8 29-2189,5-4 2173,5-12 0,1 1-9,4-5 1,1 0 8,0 3 0,2 0-3,0 2 1,2 1-4,1 0 0,1 0-1341,2 0 0,1 0 1336,2-2 0,1-1-6,2 0 0,1-2-107,2-1 0,0 0 93,1-2 0,1-1-19,15 23-912,-1-12 1,1-1 877,7 5 45,-9-12 0,-1-4 887,-2-10-921,-3-7 0,-3-5 2094,6-8-2083,-5-6 12,4-8 33,-6-4 17,0-5 23,-2-2 16,-1-5-6,-1 0 264,-3-4-219,1-9-16,-5 13 3408,0-3-3392,-4 20 6,-2 3-39,-1 6-22,-2 2-1,0 2-28,-1 1 18,0 3-18,0 13 12,2-2-18,4 13 7,5-8-40,7 2 0,4-1-44,18 5 61,-4-8-906,14 2 900,-9-9 6,3-5 0,1-1 45,17-8 11,-16-2-442,11-7 453,-22-2-22,-4-4 17,-3-3 5,-3-3 23,-2-3 22,-3-2 5,-2 0 29,-2 2 44,-2 2 86,-1-6-248,-4 15 846,-2-2-846,-3 16 0,-2 4 0,0 5 0,-5 6 0,-1 7 0,-4 8 0,-1 8 0,-1 8-102,-1 7 102,1 6-939,-1 7 939,8-29 0,-1 2 0,-2 19 0,-1 1-605,2-10 1,1 1 312,-3 15 1,0 1-920,3-15 0,1-1 225,0 2 0,1 0-2828,2 0 0,0 0 3814,1 8 0,1-5 0,1 5 0,1-4 0</inkml:trace>
  <inkml:trace contextRef="#ctx0" brushRef="#br0" timeOffset="45944">1853 9304 25707,'-21'-8'711,"11"-34"-649,25-5-48,-6 15 0,1-1-1739,3 1 0,0 2 1737,10-19-18,2-6 11,-12 26 1,0-1-6,0 0 0,1-4-205,5-18 0,-1-2 210,-4 12 1,0-1 14,2-14 0,0-2-1,-4-2 1,-3 3-260,-2 13 0,-2 1 245,1-13 1,-2 2 2,-2 20 1,-1 2-4,-4-7 1,0 2-6,-4-13 23,-10-8-23,4 39-6,-5 3-5,2 15 0,-15 19 5,5 2-514,0 9 0,1 5 509,-9 18-3,11-12 0,0 1 166,6-5 1,2 1-159,-1 3 1,1 1-12,1 2 0,2 2-409,0 2 1,2 1 414,2 1 0,1 0-26,3 1 1,1 0 5,1-1 0,1-1-11,3 0 0,3-2-284,0-1 0,2-2 247,3-3 1,2-1-15,1-3 1,3-1-17,-1-4 0,4-2-105,11 4 1,2-3 95,-6-10 1,1-2 549,9 2 1,2-4-662,18-6 50,1-9 33,-16-10 1,1-3 119,-10 1 1,0-2 8,10-8 1,-2-2 18,-11 4 1,-3-2 16,0-1 1,0-1-6,-3-1 0,0 0 22,-1-1 1,-2-1 107,4-13 0,-1-3-46,-3-2 0,-1 0 741,0-1 0,-2 2-772,-4 2 1,-2 4 77,0-8 40,-3 7-1554,-4 9 1543,-2 9 777,-4 7-839,-4 6-23,-5 4 375,-5 6-386,-6 4 6,-3 7 56,-18 18-1662,10-3 1567,-10 13-34,17-8 1552,4 2-1563,4 0 6,6 1-6,4-2-6,5-1-15,1-2 32,7-1 0,9 6-16,3-11-12,9 2 11,-1-17-270,2-4 264,3-6-21,3-6 22,-1-5 11,1-6 2810,10-18-2788,-12 6-2197,6-13 2203,-16 10-94,-4-2 105,-3-2-915,-4 0 927,-3 0 10,-1 1 23,-2 3 6,-2 2 105,0 6-38,-2 3 2698,0 6-2709,-1 4 152,0 4-248,-1 3-5,-1 2-40,0 1 1876,0 5-1898,-1 2 11,-1 6 12,-2 5-12,-4 18-22,1 14-472,0 3 472,4 1-673,4-17 639,2-1-173,7 10 89,1-13 6,8 6 28,2-17 28,4-6-28,3-4 6,2-6 5,1-5-45,13-14 135,-10 0 36,-4-4 1,-2-3 7,2-6-2632,8-11 2672,-16 10 471,-2-2-454,-3 0-1,-2-1 68,2-9-34,-5 12 163,1-8-112,-8 22-68,1 1-44,-3 10-85,0 2 3325,-1 5-3291,-4 9 34,0 2-40,-3 8-5,4-1 0,0 1-33,2 2-46,1 21-3346,2-17 3391,3 14-185,3-24 185,2-2 6,3-1-17,1-3 23,3-2 22,2-5-6,0-2 17,2-3-16,1-4 5,1-3 0,1-6 28,12-10 17,-1-6 5,0-1 1632,-7-1-1638,-10 9 12,-3 1 214,-2 1-225,-2 4-1,-3 3-32,-2 4 4,-2 3-10,-1 3-28,-1 1 1704,2 5-1704,0 2-23,5 7-22,0-1-34,1 4-56,3 0-50,0 2-62,2-2-83,1 1-91,2-2-140,4-2-839,11 1-73,10-5 917,0-2 203,1-10 207,-12-3 129,0-6 139,-2-2 136,-1-3 100,-2-2 124,-3-2 620,5-14-514,-9 7-693,3-9 637,-10 11-28,-2 0-56,-3 4-23,-1 2-39,-3 5-56,-1 3-67,-4 5-101,-3 3-78,-5 3-23,-8 5-28,-4 3 14,-7 10 0,0 4-19,-8 8-1381,6-4 0,3 2 1358,4 8-2257,6 2 2263,6 0-279,5 0 290,4-2-22,4-1-1,4-4-27,4-1-34,5-5 84,5-2-11,5-6 16,4-4 1,4-6-6,2-4 22,2-6 297,-2-3-257,12-15-23,-13 0-149,7-7 200,-17 4 33,-3 3 45,-3-1 2162,-4 3-2162,-2 3 0,-4 3-45,-2 3 3125,-2 4-3248,-1 4 0,-1 2 0,-1 5 506,-2 12-506,0 3 0,-2 12 0,-1 1 0,0 4-269,-1 5 269,-2 5-685,0 5 685,-3 4-1593,-2 5 1593,5-28 0,-1 1 0,0 1 0,0 2-4,-2 2 1,-1 0-36,1 1 0,-2 2-73,-1-2 0,-2 2 0,1-1-1266,-3 6 0,-1-1 1269,-6 14 0,-1-2 25,7-20 0,1-4 55,1-2 1,1-2 0,-12 16 62,9-15 5,8-14 352,6-12-352,5-14-5,5-10-12,3-14 6,6-11-16,2-10 195,-6 25 1,1-4-202,6-18 0,3-5 352,-4 14 1,1 0 0,1-1-412,-1 1 1,0-1 0,2 1-552,0 0 1,1 1 0,0 4 365,3-3 0,0 4-82,1 2 1,1 0-42,-1 5 0,1 1-20,-1 2 0,0 3-459,20-17-56,-1 6-96,-4 7-315,1 4-238,-3 3-2998,17-4 2389,-15 6 373,10-4 857,-18 9 1053,-4 0 963,-3 0 913,-3 0 577,-4 1 1565,-3 0-1755,-5 0 2856,-3 0-4240,-3 4-107,-1 0-380,-2 6 1066,0 2-1441,-4 6-45,0 2 16,-5 8-16,-1 2-3437,-2 4 3387,1 4-312,1 2 266,3 3-5,3 16 17,4-10-11,5 10-1,4-17 18,6-2-34,4-2 11,4-5-2169,3-3 2191,1-4 1483,2-5-1471,1-4 0,-2-4 5,-1-6-28,-1-3 23,0-7 22,-3-3-6,-2-3 265,-2-2-74,3-34-168,-9 20-37,-5 6 1,-2 1 47,-2-2-23,-1 0 12,-2 4 11,0 2 50,-1-2-111,-1 11-18,-1 0-5,0 12-67,0 3 3032,0 2-3194,-1 5 1226,0 4-1205,-1 7-83,0 4-101,3 2-185,0 4-212,6 0-281,3 0-2706,17 9-1074,-1-10 4850,17 7 0,-23-21 0,0-1 0</inkml:trace>
  <inkml:trace contextRef="#ctx0" brushRef="#br0" timeOffset="47059">5892 8798 18470,'24'-43'537,"0"0"1,-1 3 0,-6 7-1212,-8 9 1038,-3 5 1671,-6 1-1889,-6 8 955,-10 2-1006,-27 15-73,12 2 1,-2 3 70,-13 8 1,0 2-91,7-3 0,1 5-12,-10 15 1,6 4 1175,21-16 0,3 0-1179,-6 11 1,6-1 11,13 0-5,10-10 10,7-15-5,2-4 12,5-4-1,3-3-2605,6-4 2600,4-5 352,5-7 1,1-3-331,10-7-34,-8 4 1,-2-1 27,1-5 6,-2-1 73,7-13-23,-13 11 130,7-16-82,-21 22-126,-4 2 0,-9 13 0,-3 7 2964,-1 2-2964,-5 5 0,-1 2 0,-6 7 0,-1 3 0,0 4 0,0 2 793,1 2-793,0 14 0,6-9-152,0 11-55,6-11-258,12 11 247,1-10-12,8-7 0,5-3-2987,14 0 3012,-10-9 1,4-2-295,8-5 1,1-3 285,-9 0 0,0-2 53,12-2 1,0-2-1746,16-7 1860,-4-6-1036,-5-3 1176,-6-4-30,-18 5 0,-1-1 198,9-11 12,8-11 11,-20 13 1868,-1-1-1863,-2-1 0,-4-1-589,-5 1 617,-5 1 1602,-9-6-1737,-6 12 46,-18-4-168,1 19-1879,-12 2 1823,6 12-1501,-1 2 1495,-1 8 1073,3 3-1045,2 4-33,4 3 21,3 4-27,-1 13 6,8-8 2017,0 7-2029,11-4 17,6-12 3048,5 4-3048,5-15 22,5-6-16,3-3 11,4-3 28,17-12-6,-10 0 1006,9-10-939,-7-10-77,-4-6-2169,-3 1 2140,-7 2 0,-10 9 0,-3 9 0,-1-1 0,-5 11 0,-1 3 0,-1 1 0,2 9 0,0 3 0,3 10 0,1 5 0,1 5 0,1 7 0,-2 5-1196,-1 5 1196,-2 5 0,-5 4-2269,-3 5 2269,1-30 0,-2 1-759,-1 1 1,-2 1 758,-1 1 0,-1 0-507,-2 2 0,-1 0 507,-1 0 0,-1 0 238,-2 0 0,-1 0-247,-1-3 0,-1 0 430,1-4 1,-2 0-467,-9 3 0,0-4 34,-4 1 0,-8-5 776,36-35-782,3-8-11,6-9-17,6-7-16,7-7-23,7-5 16,1 7 1,2-1-369,-4 8 0,1-1 397,10-11 0,0 0-6,-6 11 0,0 1-212,1-1 1,1-1 208,1 1 1,0-1 2,-1 2 0,3-2 2,3-2 0,5-3 0,-4 3 43,-3 3 0,1 0 5,4-3 1,4-4 0,-7 7 5,6-5 1536,4-3-1524,-24 21 44,-5 5 1182,-5 5-1216,-6 4 2802,-2 2-2807,-7 10 28,0 1-11,-5 5 0,2 0 1924,-2 7-1941,3-3-6,1 4 6,4-7 11,2-1-11,4-1 0,3 0-16,15 6-12,10-3 11,4-1-6,5-5 1,-6-7 16,-1 0 1,3-6-366,-1-2 354,-1-5-22,-2-2 5,5-11 29,-13 5 16,3-9 6,-17 6 22,-4-1 11,-4-11-3082,-5 8 3011,-5-6-7,-5 13 0,-2 2 0,-3 4 0,-2 3 0,-12 4 0,5 2 0,-9 5 0,8 5 0,1 5 0,0 6 3028,0 5-3028,-8 22 0,9-5 0,-3 17 0,13-12 0,5 4 0,5 1 0,4 2 0,8-2 0,7 1 0,5-18 0,4 1-1359,7-1 0,2-1 1359,1-1 0,1-2-121,2-4 0,0-5-2877,20 0 1777,0-7-3695,-15-10 1,0-1 3724,12-2 0,1-2 0,-39 0 1</inkml:trace>
  <inkml:trace contextRef="#ctx0" brushRef="#br0" timeOffset="55985">7996 2761 17260,'8'8'1496,"-1"-2"-1048,-7-6 1624,0 0-1377,26-72-370,-15 42-216,5-18 0,1-4 344,-6 3-1219,-1-1 946,-2-5-29,-3 14 6,-2-4 5,0-1-11,-1-1 0,-2 14 1,1-1-2983,-2-17 2895,0 19 0,-1-2 54,-2 2 0,-1-1-100,-3-2 1,-1-1 119,-2-8 0,-1 1-261,2 9 1,0 3 279,-7-21 757,1 18-790,6 12 3022,-4-2-3096,9 18 334,0-1-342,3 9 1161,0 3-1032,-1 20 128,-3 24 117,1 8-756,0-6 1,1 4 539,-1 0 0,0 1-1116,1 1 0,0 1 1084,-1 2 1,0-3-109,2-13 0,1-3 48,-1 1 1,0 0-75,1 0 1,0 0-122,0-3 0,1 2-1327,2 14 0,2 0-354,2-15 1,0 0-3149,3 8 1,2-3 4822,9 2 0,-8-23 0,-4-12 1</inkml:trace>
  <inkml:trace contextRef="#ctx0" brushRef="#br0" timeOffset="84992">11896 4250 16644,'1'-6'3955,"0"1"-3177,-1 5 1480,0 0-2001,-39-53-128,16 45-84,-4-16 0,-3 4 111,-19 46-105,11-4-1053,-14 12 1036,19-6-17,1 2-1,2 2-3059,-3 18 3037,11-11-10,0 12-247,14-17 246,5-2-11,5-4 6,6-4 671,7-3-756,21 1 18,-4-8 2768,16-1-2825,-8-9-33,2-2 16,-10-3 1,1-2 33,17-2-878,-18 0 1,-1-1 945,11-5 38,-2-1 35,12-9 32,-15 3-251,5-6 285,-18 6-592,-5-2 643,-3 1-57,-4 0 74,-2 1 1995,-3 2-2001,-3 4 298,-2 2-332,-2 4 810,0 2-871,-2 3 539,-2 2-556,-4 5-6,-5 5 1,-1 5 21,-2 3-27,-5 12-28,5 2-17,3 7 6,12-12-23,6-5 17,5-10-6,4-2-5,3-2 0,3-1-6,15-2 45,6-4 45,14-9 5,-13-1 1,-6-9 363,-4-15 28,-12 0-217,2-8-333,-17 8 282,-4 10-30,-4 0-15,-1 0-12,-4 3-16,-3 2-17,0 2-17,-3 3-11,-2 2 0,-1 3 6,-12 3-51,5 2-11,-9 4 11,10 3-5,0 2 308,2 4-319,2 1-18,2 3-189,0 10-46,6-3-201,0 9-315,8-8-575,3 1-1362,3 0 2711,6 3 0,-4-14 0,2 0 0</inkml:trace>
  <inkml:trace contextRef="#ctx0" brushRef="#br0" timeOffset="86094">12572 4470 20392,'0'-8'3483,"1"2"-2811,-1 6 1110,0 0-1530,3-59-79,-2 43-66,2-44-74,-3 59-16,-1 2-6,1 4 1,-1 3-1,1 5-6,0 4 7,0 33-7,0-3-130,0-11 0,-1 0 114,0 10-11,-1-7-1,0-15 12,1-3-6,1-3 23,-1-4-12,1-3-5,0-4 11,0-3 11,0-2 234,1-2-217,1-2-12,2-2 1,2-4 6,3-4-12,0-4 22,2-1-16,1-2 17,0-2 5,1 0-3397,-1-1 3419,-1 0-747,0 0 742,0 1 0,0 1 34,3-5-57,-4 8-10,3-1 5,-4 8-23,0 4 1,0 3 3015,5 1-3021,-3 4 1102,3 3-1102,-4 3 11,2 12-11,-2-2 0,2 9-6,-5-6 6,-1 0-5,-2 0 5,0 0 0,-1-3 0,0 0-6,-1-3 6,2-1 0,-2-5 0,2 0 6,-2-7 16,1-1-11,1-2 1,2-2 4,1-3-4,1-3 10,3-4 23,4-9-23,-2 4 6,5-8 0,-6 9 6,1-1 5,0 1-11,-1 2 11,4-2-33,-5 6 5,3-1-5,-4 9-1,2 2-10,-1 5-1,3 3 12,-4 3-6,-1 2 0,1 3 5,-3 1 1,1 2-29,0 1 18,-2-1-34,6 7 11,4-2-6,0-2-5,3-7-17,-5-7 33,0-4 23,1-1 0,1-2-1407,0-4 1413,0-2 11,8-10-12,-6 1 23,12-15 28,-8 2-22,-1-1-2921,-3 1 2926,-8 10 564,0 0-541,-1 3 0,-1 2 22,-1 3 5,-2 2-27,-1 4-6,-2 2-28,0 0 11,-2 2-28,3 4-5,-2 2 3177,3 6-3178,-2 4 615,2 17-609,-2-5 12,0 12-23,-1-11 5,0 1-27,1 14 33,1-11-5,1 9 16,5-1-33,0 0 33,2-2-33,-2-8 17,-2-9-12,-3-8 6,0 1 0,-3-8 0,1-2-5,-2-1-1,2-1 129,-2-2-106,1-5-10,-1-2-7,1-5 0,0-16 0,0 9 0,0-15 0,0 11 0,-1-11 0,1 5 0,-1-7 0,0-3 0,0 8-3392,0-10 3392,0 11 0,0-14 0,0 10 0,2-8 0,1 13 0,2 3 0,1 2 0,1 2 0,5-4 0,2 3 0,2 2 0,1 5 0,7 4 0,-3 4 3392,9-1-3392,3 6 0,-8 1 0,8 4 0,-11 4 0,-1 5 0,-1 4 0,-1 3 0,2 16 0,-9 6-3392,-3 0 3392,-14-2-107,-8-15 107,-7-1-12,-4-3-5,-4 0-2250,-2-3 2245,-3-2-1505,-1-1 1471,-1-3 147,-1-1-203,1-2-44,4-2-85,3-1-78,6-3-264,6-1-1003,8-1 420,3 0 613,7-4-2953,5 0 3506,9-6 0,-7 6 0,3-2 0</inkml:trace>
  <inkml:trace contextRef="#ctx0" brushRef="#br0" timeOffset="86313">14202 4397 27494,'-21'38'201,"5"-3"-162,10 11-39,3-16-5,2 19-23,3-24-4308,2 1 4163,2-2 741,0-1-1660,2 7-2112,-3-9 1798,1 3-1103,-4-11-5859,-1-3 8368,0-3 0,-1-4 0,1-1 0</inkml:trace>
  <inkml:trace contextRef="#ctx0" brushRef="#br0" timeOffset="86493">14413 4207 19451,'-1'-11'4716,"1"2"-4383,-13-21 0,-4-2 205,5 10-166,-8-15 1,1 3-26,9 22-291,1 4-56,6 5-45,2 8 1,3 2-85,1 7-140,2 3-297,2 4-476,-1 5-1052,2 4 1246,-2 10 0,-3-19 0,0 1 0</inkml:trace>
  <inkml:trace contextRef="#ctx0" brushRef="#br0" timeOffset="86876">14434 4725 27768,'43'-7'112,"0"1"0,-4 0 0,-6-1-34,-17-3-16,2-3 44,8-12-72,-7 1-9,-1-1 0,-1-4-13,2-13-451,-6 12 0,-1-2 444,0-9 1,-2 1-868,-2 7 1,-1 0 866,3-11 1,-2 1 5,0-19 6,-2 1 2,-4 21 1,-1-1-14,0-16-1,-2 22 1,-1 2 567,-2-3-568,-4 7 29,-3 1-6,4 12-6,-3 3 380,4 9-402,1 6 1656,-1 3-1656,-1 7 0,-2 6 0,-8 22 0,-2 18 0,10-26 0,0 1-338,1 3 1,1 1 337,2 8 0,1 1-1115,2-11 0,0 2 1115,0 11 0,1 0-12,3-14 0,2-2-60,5 30-68,7-4-170,3-7-70,4-6-169,3-6-1940,13 6 898,-8-16-1215,8 4-5366,-17-18 8172,-4-4 0,-8-6 0,-5-2 0</inkml:trace>
  <inkml:trace contextRef="#ctx0" brushRef="#br0" timeOffset="87461">15134 4499 18688,'0'-5'5008,"0"2"-1171,0 3-3826,-23-36 0,18 29 12,-18-26-23,26 39 22,9 7-22,1-3 6,8 4-12,11-3 17,-5-3-11,9 0 6,-10-5-17,-2-3-17,7-5 33,-9-1-5,3-6 17,-12-2 0,-4-1 11,-1-9-23,-4 6-10,-2-5 22,-2 8 11,-2 2 16,-2 1 52,-7 0-29,1 3 50,-13 0 1,-3 6-56,-1 1-18,-1 5 1,9 3-11,1 3-29,1 2 12,2 3-11,2 4-1,1 2 12,1 3 0,2 2-11,2 1-12,2 1-22,13 35 17,9-19-9,-1-8 1,4-2-32,14-3-27,4-6-356,-10-12 283,22-1 123,-11-6 17,9-3-53,-18-6 76,-1-11-3247,-6 0 3263,5-8-28,-9 1 11,0-3-11,-1-3 11,1-4-25,-1-3 25,0-1 22,-2-1 79,4-13-50,-8 13 100,2-16-73,-10 27 6,-1-1 12,-2 13-84,0 3 3229,1 1-3252,0 4 0,2 1 0,0 4 423,7 2-423,16 13 0,-5-1 0,9 14 0,-12-5 0,-1 4 0,0 4 0,1 1 0,0 2-716,-1 0 716,1 0 0,-2-1-427,0-1 427,-3-2-259,-3 0-514,-2 0-722,-3-1-3636,-2 0 5131,-1 3 0,-2-16 0,-1 1 0</inkml:trace>
  <inkml:trace contextRef="#ctx0" brushRef="#br0" timeOffset="88367">15789 4573 21461,'35'-47'844,"0"-1"0,-1 2 0,-13 8-5597,-25 18 5055,-1 1-27,-3 1 1084,1 8-1129,0 1 891,0 0-925,1 2 23,0 1 77,-1-1 3080,2 2-3280,-2-1 385,4 3-408,0 0-11,0 0-6,0 1-12,1 1-10,-1 0 0,1 0-12,0 1 0,1 0-16,-1 0 5,2 2-16,-3 1 27,2 3-16,-2 2 5,1 2 11,0 1-11,0 3 6,1 0 0,1 3 0,0 1 0,3 2 44,9 13-10,2-5 16,9 9 34,12 1-68,-4-8-1133,11 10 1123,-8-12-18,-2 2-3018,-1 2 3013,-3 1-5,-3 1-385,-6 0 374,-3-1-1,-6-1 11,-5-3-27,-3-2-113,-13 9-61,0-10-168,-14 6 358,-1-12-1456,-5-2-3993,-7-2 5466,-8-1 0,21-7 0,-1-2 0</inkml:trace>
  <inkml:trace contextRef="#ctx0" brushRef="#br0" timeOffset="90178">17109 4841 17333,'11'-42'1149,"1"-1"1,0 1 0,3-11-1,-3 6-605,-9 3-596,-6 17 433,-1 3-56,-5 3 156,-3 3-274,-3 4 265,-23 3-399,10 7-6,-18 6-17,17 8-10,-2 6-7,0 5-1577,-1 3 1561,1 5 5,2 3-5,2 2 0,5 2 238,3 14-243,10-11 4,16-3 1,6-1-2841,8-4 2841,1-7 0,2-3 22,10-8 40,1-5 16,0-4 1366,22-16-1291,-29-3 1,-1-3-59,28-14-3,-30 5 1,-5-3 69,-2-14-50,0-13-6,-11 4 51,-4 12-12,-6 15-117,0 14-17,-1 8-28,-1 6 3414,-10 16-3397,4-2-11,-8 15 5,1 7-11,7-5-1520,-4 12 1520,7-10 0,3 1 5,3 14-10,6-13 5,4 9 0,5-19-17,3-4 11,2-3 12,2-6 22,9-4 22,3-11 12,11-15 11,5-20 300,-23 8 1,-1-3-346,2-8 0,-3-2-20,-3 5 0,-3 0 0,-1-2 1,0-2 8,-1-6 0,-1 1-606,-2 8 0,0 0 594,3-12 1,0-1-770,-4 15 1,-1 1 771,0 1 0,0 0 3,2-10 1,0 2-2191,2-18 2193,-6 24 0,-2 2 31,-3-1 386,-2 6-403,-4 8 45,-6 4-62,1 10 692,-6 6-697,3 10 1282,-5 7-1300,-2 7 18,-5 7-17,0 7 2703,-2 7-2689,7-5 0,1 1-544,5-8 1,0 1 551,-3 12 0,1 1-14,7-11 1,1-2 2,2 0 0,0 1-3,2-1 0,2 0-1409,2-2 0,2 0 1417,7 27-22,9-5-663,-2-22 0,2-1 669,11 10 11,13 3-6,-14-24 17,0-7 45,-2-6-56,-1-4 6,11-11 11,-9-3 531,9-10-559,-11-3 1269,1-5-1258,-2-6 11,0-5 1221,-1-6-1243,-1-5-2127,0-5 2143,-13 25 1,0 0 0,0-2 0,-1 0-97,0-1 1,-1-1 93,-1 1 0,0 0 5,-1 0 1,-1 1 2,3-29 983,-4 6-969,-10 18 0,-3 1-668,-4-3 676,-11-12 2657,0 38-2668,7 7 363,-10 9-346,8 17-6,-7 21-21,6 5-7,5 10 1,2 5-1391,5-8 1,1 0 1382,1-10 0,0 2 1,1-1-11,1 10 1,2-4 357,2-13 0,2-2-383,0 0 1,3-2-59,1 0 0,2-1-258,13 28-613,-3-20 0,1-1-356,-4-9 0,-1 0 973,7 11 0,-1-2 0,-6-10 1,0-1-1</inkml:trace>
  <inkml:trace contextRef="#ctx0" brushRef="#br0" timeOffset="91204">12192 5965 16730,'-13'-41'326,"-1"0"1,3 3 0,-2 9 2295,-8 18-2510,3 5 67,-17 5-123,11 8-1112,-6 9 0,0 4 1067,-5 9-6,1 4 1,2 3-814,1 5 808,12-13 0,2 2 89,-2 13-89,5 2-11,6-1-11,4-1-6,10-4-17,5-3-17,9-4-22,6-5-1301,7-5 1217,6-3-87,-8-10 1,4-1 486,3-3 0,0-1-333,2-1 0,-1-1 53,-2-3 1,-1-2 30,11-6 40,-4-6 27,-4-2 45,-6-3 213,5-15-95,-12 6 5,3-11 17,-15 9 1792,-2 1-1792,-2 0 0,-4 3 1,-2 5 10,-2 3 1068,-1 7-1135,-3 3-67,-1 5-50,-5 2-29,-4 7-10,-4 4 3226,-16 19-3238,-2 12-14,14-12 1,2 1-866,-7 19 856,12-3-44,15-6-56,16-1-67,17 2 84,5-13 5,10-10 40,-9-11-397,2-4 425,0-1 16,-5-4 12,-4-3 16,-5-4-1853,-6-4 1909,-4-1-2139,-4-3 2173,-3-1 14,-3-2 8,-2-2 83,-2-14-77,-3 7 0,-4-12 5,-2 14 118,-9-12 2009,2 13-2070,-12-11 3176,0 20-3305,-1 2-40,-3 8 6,7 7-22,-2 0-2933,1 1 2938,0 1-853,2 0 831,2 2-419,2 0 408,3 1-24,2-1 40,1 1 2692,2 0-2703,1 0 1234,2 1-1267,2 1 717,0 1-841,1 2-178,0 0-236,3 2-289,2 1-629,2 2-1462,3 1 2957,2 4 0,-5-10 0,0 1 0</inkml:trace>
  <inkml:trace contextRef="#ctx0" brushRef="#br0" timeOffset="92086">13358 6193 18980,'0'-6'5271,"0"1"-4795,0 5 258,1-67-219,-6 40-423,4-12 1,-3 4 41,-9 21-27,0 7-35,-3 4-4,-4 2-7,-5 2-22,-2 4 6,-3 3 0,-17 13-1439,-3 12 1416,1 3-22,5 7-2919,19-9 2930,2 0-173,2 13 162,8-14-11,3 7 22,16-8-22,4-12 16,11 3 897,18-12-897,-5-6-5,-2-5 0,1-3 28,6-5 1490,-7-4 0,0-3-1474,13-20-5,-18 10 1,-2-3 7,-3-5 1,-3-2-464,-4 6 0,-2-1 469,0-13 0,-3-1 0,-3 4 1,-1 0-35,0 0 1,0 0 25,-1-9 0,-2 3-2916,1-6 2932,-1-10 18,-2 28 27,-1 5 6,0 6 182,0 7-215,0 5 779,-1 5-830,0 3 3381,-1 3-3398,-1 9 6,-2 3-23,-9 49-928,5-16 928,2-7 0,0 2-5,1 13 11,3 3-11,1 3-34,3 2-62,4-18 1,3 0 8,-2-11 0,2-1-25,3 8 0,3-2-194,4-8 1,1-3-76,11 10-1597,-5-12 0,1-4 1574,4-4-28,7-3 57,-11-11-113,13-11 427,-10-1 77,9-10 113,-6-10-1,-9 5 23,3-9 34,-11 8 16,-1 0-2025,-1 1 2115,-1-1 837,0-2-345,-5 5-458,-1 3-56,-5 9 2184,-4 8-2325,0 2 34,-10 3-50,-4 7-62,-1 0-39,-1 7 23,6 5-34,6-4 39,1 6-17,5-8-6,4-1 12,3-1-56,5-1 50,15 0-11,-3-4 3443,10-1-3432,2-8-6,-10-4-44,6-3 56,-14-3-6,-2-2 0,-3-4 34,-3-3-28,-2-6 5,-2-2-5,-1-3 6,-3 0-3387,0 1 3397,-1 2-25,-1-14 70,-2 18 74,-5-12-102,-1 25 0,-5 1-11,2 7-39,-2 1 40,-2 4-12,-2 3 16,-7 11-38,7 1 5,-5 9-5,10-3 171,1 2-177,3 3-6,3 2-22,3 19-172,6-10 132,6 13-396,21-3 21,-2-12-1435,14 7 854,-8-16-814,1-3-3556,-2-5-4133,-4-3 9527,-6-6 0,-11-5 0,-6-4 0</inkml:trace>
  <inkml:trace contextRef="#ctx0" brushRef="#br0" timeOffset="92502">15261 6133 13807,'6'-11'3468,"0"2"-347,-6 9-2561,36-59-129,-25 39 452,9-14 0,-2 4-642,-16 22 813,0 4-958,-2 2-24,0 1 3284,-2 6-3356,0 2 160,-2 6-154,-1 4-6,-2 5 11,-1 3-28,0 6 0,1 1-156,-1 21-2125,6-17 0,0-1 1486,0 24-460,7 4-1035,3-37-6991,2-4 8730,-2-6 1,-3-8 0,-3-4 0</inkml:trace>
  <inkml:trace contextRef="#ctx0" brushRef="#br0" timeOffset="92693">15536 5682 21595,'-3'-6'2644,"0"1"-1473,3 5-2269,-10 12-39,9 6-1137,-6 16 2274,12 8 0,-2-18 0,-1-1 0</inkml:trace>
  <inkml:trace contextRef="#ctx0" brushRef="#br0" timeOffset="93043">15583 6108 26631,'22'-40'360,"-1"0"0,-2 2 1,-5 11-288,-9 23-40,-2 2-16,1 2-11,1 4-1,8 12 7,2 14-12,-1 6-672,-3 6 660,-7-6-1615,-4-1 1,-2 1 1598,-1 7 22,-1-9 1,0-2-292,-3-4 320,0-6-23,1-4 11,0-6 17,3-5 468,0-3-429,3-2 3247,-1-2-3258,2-5-11,2-5-12,4-5 18,4-5 27,4-4-5,4-3 473,4-4-445,3-1-22,4-3-2873,4-1 2806,3-1-12,2 2 0,2 4 0,-14 13 0,1 2-140,12-4 140,18 0 0,-19 18 0,-3 7 0,-6 8 0,-14 5 0,0 5-214,-4 3-665,-2 23 11,-5-10-1042,-4 16-2543,-7-16 4453,-4 5 0,3-20 0,0-3 0</inkml:trace>
  <inkml:trace contextRef="#ctx0" brushRef="#br0" timeOffset="93801">17079 6112 25394,'26'-26'669,"-1"-1"0,13-24-473,-42 38-56,-3-3-34,-4 8-27,-3 2-23,-3 3-17,-4 2 11,-4 2-10,-2 4-300,-2 3 299,0 4-11,0 3-5,2 2-7,2 3-10,1 2 5,-2 15 0,5 4-22,4-1 96,8-3-90,10-5 5,7-9-12,29 16 7,-8-22-6,23 6-1,-18-16 1,1-4-3301,-1-1 3318,-2-5 156,7-7-151,-1-10 22,4-14-5,-13 1-5,-8-5 10,-11 7 7,-3-3 55,-4-16 28,-5 0-1522,-3 3 1466,-4 11-5,-2 17 2642,0 5-2676,-3 2 0,0 4 6,-11 4-17,6 1-12,-5 4-5,8 3-11,1 3 0,2 4-6,0 3-67,-2 13-50,5-3-118,-1 11-745,6 10 135,5-9-444,4 11-5986,13-4 7292,3-9 0,-3-6 0,-5-15 0</inkml:trace>
  <inkml:trace contextRef="#ctx0" brushRef="#br0" timeOffset="94535">17458 6152 19921,'2'-7'4302,"0"1"-3474,-2 6 1939,0 0-2750,15-31 0,-17 47 0,8-11-23,-19 40 6,-2 3-217,2-15 211,0 0 6,-1-1-6,-5 16 12,7-18 33,-1 6-5,10-26 11,3-8 27,6-11-32,1-1-1,5-9 56,10-11 67,15-21-100,-5 8-210,-12 17 1,-1 1 197,3-1 6,-1 3-33,-2 1 6,4 0-29,-2 5 0,-2 4 0,-4 8 0,-4 9 0,-2 4 0,2 6 580,-6 3-593,0 2-20,-3 3-6,-1 0-135,-3 13-705,-1 11 347,0-8-118,3 2-207,5-23-246,6-4-454,4-2-527,4-6-790,2-1-4216,13-9 4328,-7-2 1261,9-7 1613,-10-2 1271,-1-3 858,0-2 0,-1 0 448,-1-3-298,-2 2-526,-1 0-342,-3 2-262,-2 1-219,-5 3-214,-1 3-128,-4 3 309,-1 0-679,-3 6-106,-1-1-84,0 5 6,-3 5-96,-3 5 443,-3 8-465,2 0-11,2 1-17,3-4 6,1 0-6,2 0-28,3-2 28,3-2-12,3-1 24,16 0-12,-8-5-23,19-2 34,-19-7-5,7-4 39,-1-10 0,-7 2 16,2-9 1,-7 5 33,-3-2 23,-1 0 27,-2-1-3352,-1 1 3375,-2 2 17,-1 2-12,-2 4-27,0 4-111,-2 2-35,-2 3 0,-5 2 0,-15 4 0,0 4 0,-12 3 0,-9 15 0,11-2 0,-10 11 0,10 7 2656,12-9-2656,-2 11 0,17-14 0,3 0 0,17 11 0,13 1 0,8 0-749,8-5 267,-6-12-335,2-1-4099,-3-6 1,-1 0 3382,4 0 0,12 4 0,-41-17 0</inkml:trace>
  <inkml:trace contextRef="#ctx0" brushRef="#br0" timeOffset="95775">12181 7664 13561,'15'-53'698,"0"0"0,-2 5 1,-3 6 2330,-7 8-2609,-2 3 1353,-6 5-1173,-7-4-376,-3 11-39,-6-1-34,1 13-84,-3 4 6,-3 4-22,-4 5-23,-2 5 44,-19 18-55,11-3 285,14-6 0,1 0-297,-8 12-5,5 3-16,-3 13-18,11 2 17,3-3 12,14-9 27,18-11-141,2-10 119,13-2-6,-1-10 23,3-8 0,4-3-6,2-7-303,17-17 359,-14 4 40,9-13 16,-21 8 28,-3-2-5,-4-1 156,1-14-206,-8 13 2347,1-7-2337,-10 19 6,0 5-16,-4 5 147,0 4-193,-1 5 519,0 2-563,-1 2 249,0 4-244,0 16-5,0 3-12,0 16 12,-2 0-2643,0 8 2620,-2 7 0,-2 6-427,2-26 1,0 0 429,0 3 0,0 1-11,0 2 0,-1 0-31,1 2 0,-1 0-31,0 0 0,1 1-22,-1 0 0,0 0-591,-1 0 0,0 0 577,-1-1 0,-1 1 11,-1-1 0,-1 0 28,-1-1 0,-1-2 28,-1-1 0,-2-2 25,-6 7 0,-2-3-1556,-12 12 1584,12-24 1,-1-3 30,-5-8-11,1-9 16,4-8 464,3-9-475,5-7 6,4-10-649,5-8 610,4-8 5,5-7 1501,5-7-1490,5 11 1,3-1-15,-2 9 1,2 1-1,8-14 1,2 1-29,-3 14 1,0 3-290,3-1 1,1 1 263,1 1 1,1 1-20,0 1 0,1 1-6,0 1 0,1 1-11,-2 2 0,1 1-23,-1 0 1,0 2-4,-1 1 1,0 2-145,25-17-29,-2 5-17,-2 3-33,-1 2 39,-16 10 0,0-1 101,14-6 100,9-5 57,-22 11 2018,-3 0-1935,4-3 203,-10 3-29,-2 1 56,-13 5 2948,-6 6-3037,-2 2 1210,-3 2-1289,-3 0 202,-14 9 11,-12 9-134,-11 15-124,7-2-33,6 3 11,12 3-34,9-9 12,1 8-17,7-13-6,5-2 23,3-1-12,6-3 23,3-2-6,4-4 0,3-2 12,2-4-3399,1-2 3399,2-4-229,-2-3 262,1-4 5,-2-4 40,-3-3 5,-1-2 29,-4-1-2171,-2-4 2215,-3 0-11,-4-2 291,-3-26-352,-4 17 89,-9-27-118,-2 35 12,-5-3 147,2 13-175,-2 3-12,-1 4-16,-4 3-6,-2 3-6,-3 5-22,-2 3-1500,-2 5 1483,1 4-5,2 3-29,2 3-878,-2 17-673,9-6-7376,0 8 8978,11-14 0,3-13 0,1-5 0</inkml:trace>
  <inkml:trace contextRef="#ctx0" brushRef="#br0" timeOffset="96952">14438 7689 15029,'5'-43'815,"-1"0"1,1 3 0,-3 7-1365,-5 9 969,-2 4 1442,-3 3-1576,-3 2 966,-1 2-1084,-3 3 1086,-2 3-1176,-6 3-16,-3 4-18,-6 7-1609,-4 4 1616,-3 7-1634,0 5 1628,0 5-22,1 4-8,4 3-10,3 3-10,5 2-12,5 0 17,6-1-17,8-1-5,6-4-1,9-3 7,7-5 4,8-4 7,6-6 5,5-6 1629,4-5-1624,2-5-5,17-15 1381,-14-1-1353,-9-2 0,-2-3 23,0-8 3094,6-10-3049,-13-8-46,-8 11 23,2-14-12,-9 16-29,-2 0 63,1 3-11,-2 2 213,5-9-190,-5 17 437,1-5-510,-6 22-18,0 2-16,-2 7 499,0 3-499,-1 7 12,0 5-7,-1 4-10,-1 4-7,0 4-10,0 3-23,1 1-196,-1 17 1,3-12-623,-1 13 443,3-19-11,3-2 16,3-4 17,2-6 62,2-7 28,3-7 17,3-5 67,2-7 78,2-5 101,22-30 113,-17 9-18,-5 5 0,-2-1 79,-2-5 45,-2 0 11,0 0 16,0 1 326,6-9-219,-6 12 527,4-3-269,-8 11-141,-3 7-307,-3 3-62,-3 6-28,-3 2-28,0 7 11,0 1 17,2 20-17,-1 8-16,1 2 10,-3 4-16,-1-12 0,-2 0-28,1 9 22,1-11 11,1 4-5,1-17 11,2-4 11,0-6 23,1-2-1,2-6-5,1-3 6,4-5-12,3-6 29,2-2-6,1-4 22,1-1 64,2-6 1,1-1-87,2-1-23,-3 2 1,0 3 16,-5 9-22,0 4 11,-3 3-28,-1 3 0,-2 3-6,0 3-16,-1 1-40,6 7 6,-2 1-11,4 8-45,-4 2-62,-1 2-44,1 3-533,2 12 203,-3-6-3545,2 9 3275,-2-12-1462,1-1 840,3-2-4800,15 1-1971,-7-9 7743,9-1 1,-20-10-1,-4-2 1</inkml:trace>
  <inkml:trace contextRef="#ctx0" brushRef="#br0" timeOffset="97352">15679 7740 21201,'40'-46'657,"-1"0"0,-2 5 0,-8 5 296,-17 11 628,-4 4-1088,-3 1-81,-5 9-350,-6 7-29,-5 3-5,-4 3-11,-6 3 11,-3 4-22,-6 3 22,-15 11-23,9-3-2,9-2 0,0 3 144,-8 13-164,4 0 12,12-3-12,12-12 427,4-1-432,6-3 0,3-3 16,7-3 0,6-5 29,21-2-29,-7-6-878,15-4 873,-13-5 11,-2-3 17,-1-2-6,-6-2-169,6-14 259,-7-8-40,-11 11 1,-2 0 17,2-24-6,-5-2 33,-5 14 12,0-2-1242,-1 0 1264,0 2-6,0 2 17,0 4-4,4-9 594,-3 21-741,1-6 0,-4 25 0,0 2 0,-1 3 207,1 0-207,-1 9 0,2 3 0,1 11 0,1 6 0,0 6 0,-1 8 0,-1 7 868,-2 6-868,0 6 0,0-31 0,0 4-667,3 26 0,1 3-1524,0-24 0,0-1 1121,3 24 0,2-5-8761,6-6 9282,0-10 0,-7-20 1,-3-9-1</inkml:trace>
  <inkml:trace contextRef="#ctx0" brushRef="#br0" timeOffset="97801">16743 7582 21909,'17'-43'393,"-1"0"1,0 0-1,6-15 1,-3 6 84,-7 18 1,-3 5 849,1-10-1003,-1-3 286,-9 26-426,0 4-62,-1 6 100,-1 4-211,-2 5 537,-12 31-549,5-3 0,-9 28-599,10-21 1,1 0 592,2-6 1,0 1-860,-5 27 1,2 2 746,4-23 1,1 0-71,0 13 1,0-1-68,3-15 0,1-2-53,1 0 0,2-1-303,6 28-128,4-6-1676,3-15 0,1-2-1623,2 7 4038,-4-12 0,-1-4 0,-7-16 0,-2-1 0</inkml:trace>
  <inkml:trace contextRef="#ctx0" brushRef="#br0" timeOffset="99333">16656 7696 14517,'-4'-3'3630,"1"1"-5020,3 2 1312,65-22-62,-26 16 569,6-5 1,4 0-839,-9 9 0,-1 2-235,21-1 238,-19-1 0,-2 1-546,12-2-96,-5 0-1203,6-3 783,-13-2 1250,-4-2 268,-18 1 1636,-13-1-974,-5 2 291,-3-1 886,-4 4-723,-1 2 3064,0 0-3367,-1 2 2215,-14 2-2288,4 3-505,-7 1-94,11 4-1,2 2-162,6-1 6,0 3-11,6-3-6,2 0 11,2 0-12,2 0 85,18 2-67,-4-4-1,13 0 12,-11-7 6,-1-2 5,0-2 112,2-8 39,-3-8-11,-4-9-95,-6 2-6,-6 0 118,-6 2-107,0 8 28,-3-4-16,1 10-6,0 2-11,0 3-40,-2 1 29,-5 2-68,1 3 1,-5 4-12,2 3 6,-1 5-12,0 3-5,-5 16 6,6-5-248,-1 11 248,8-8-12,4 1-16,2 1 5,5 16 11,3-13-10,6 11-1,3-18 6,5-4-6,16 1 22,8-6-3302,2-5 3309,-1-8-1,-13-9-311,-1-3 311,0-6 6,-1-4 0,-1-5-12,0-4 23,8-20 0,-10 7-11,-11 11 0,-1-2 27,-2-3 1,-1-3 5,0-4 1,-2-2 16,2-11 1,-1 0-454,-4 10 1,0 1 433,-4 4 0,0 1 148,-1-22 22,-6 10-133,-2 0-85,-3 20 0,2 15 2731,1 8-2731,3 6 418,-2 3-418,-8 13 0,-6 20 0,5-5 0,-1 2 103,2-1 1,0 0-104,-1 6 0,1 0 0,2-8 0,2 0 0,-5 16 0,1 1 0,3-13 0,1 2 0,-3 22 0,2-1-2938,3 4 2938,6-25 0,2-2 0,6 3-573,5-7 573,6-5 0,0-6 0,16-2 0,-6-9 664,12-1-687,-8-9 1,4-5 10,0-5 7,1-6 7,-10-1 1,0-2 14,13-15-12,-14 10 1,-1-3-360,0-7 0,-3-2 357,2-5 1,-1-2-881,-1 0 1,0-1 876,-3 3 0,-2-1 0,-3 4 0,-2-1 48,-2-2 0,0-1-48,-2 4 0,-2 1 1181,-1-21-1181,-8 35 0,-4 14 1251,-2 2-1251,2 5 3006,-1 1-3006,-4 7 0,2 3 0,-7 8 0,1 5 0,-2 4 0,-1 6 0,1 6 0,4-7 0,1 3 946,-5 19-946,4-3 0,3 0-1838,1 11 1838,5-20 0,2-1 0,7 13 0,5-4 0,8-3 0,7-6 0,5-5 0,5-6 0,2-5-2710,2-5 2710,0-4-1022,15-3 1022,-15-5 98,8-3-98,-3-12 0,-20 5 1022,8-7-1022,-24 8 0,-3 1 2758,-2 1-2758,-2 1 1913,-3-2-1913,1 0 0,-3-2 0,2 1 0,0-1 0,1 0 0,-2-2 0,1 1 0,0-1 0,3 3 0,-1 0 0,1 1 0,0 0 0,0 1 0,7 1-2157,-2 0 2157,5 0 0,-5 0 0,-2 0 0,-1 0 0,-1 0 0,1-1 0,0-1 2157,0-2-2157,2-2 0,0-1 0,1-2 0,0 0 0,1-8 0,0-1 0,0-1 0,-1 1 0,-3 7 0,0 1 0,0 2 0,-1 0 0,-1 2 0,1 2 0,-1 1 0,0 1 0,0 1 0,-3 6 0,2 0 0,-1 6 0,1 1 0,2 2 0,2 4 0,9 15 0,2-5 0,6 10 0,-2-10-263,2 0 263,-1 0-732,2 0 732,-2 0 0,-2 0 0,-2 0 0,-5 1 0,-4 1 0,-4 1 0,-5-1-129,-3-2-885,-8 0-996,-3-2-4096,-5-2 6106,-6-1 0,12-12 0,1-1 0</inkml:trace>
  <inkml:trace contextRef="#ctx0" brushRef="#br0" timeOffset="101331">12086 9186 24273,'-25'41'342,"4"-3"-270,13-13-5670,3 0 5648,2 0 1084,1-2-1073,4-2 788,4-3-491,26 5-212,-7-13 0,20 2-6,-13-15-6,2-3 124,15-15-135,-13 1 6,9-10 162,-11-6 11,-9-7-201,-1 2 17,-12-1-45,-9 14 285,-2 0-274,-1 2 107,-2 1-118,-1 4-6,-2 3 40,-5 2-74,-5 7 3387,-9 3-3409,-8 12 17,-8 10-3403,5 4 3375,2 3-2268,12-2 2251,1 2-1517,2 1 1534,1 3-1025,2 2 1036,1 2 532,0 0-543,4 2 1188,-1 16-1221,7-12 1459,-1 12-1437,9-16 11,3-1 22,7-2-28,3-3 6,6-2 2562,3-5-2573,4-3 0,2-5 5,1-4 1,-1-3-1,-3-3 34,14-10 1127,-16 1-1138,9-9 11,-20 3 0,-2-3-22,-2-2 169,-1-2-135,-1-2-12,0-3 5,0 0 1,0-2 758,6-9-758,-3 9 33,9-14-61,-8 18-3212,6-3 3223,-6 9-1944,1 2 1950,2 1-1203,2 1 1191,2 2 6,15 0 22,-7 3-28,10 1 1676,2 5-1721,-12 5 2529,8 2-2506,-7 12 5,1 19 6,-7-4-17,-3 24 12,-17-13 5,0-1 1887,-4-3-1892,-1-12-3100,0 9 3099,-1-10-188,3 14 194,2-19-9,2 2 3,3-10 529,1-3-512,8-1-11,-2-4 6,7 0-18,-4-5 7,1-1 5,11-7 0,-6 0 3279,8-6-3284,0-7-18,-9 4-317,6-12 340,-10 6 17,-2-4 17,-2-2-29,-2 0 41,-1-10 16,-5 2-3192,-2 1 3152,-7 7 28,-4 10-26,-5 1-24,-3 0 445,-1 1-445,-3 0 0,0 1 5,-4-2-5,7 6 3392,-2 0-3392,11 7 0,2 2 0,3 2 0,1 1 0,7 0 0,1 0 0,10 1 0,0 1 0,5 1 0,4 0 0,2 2 0,2 1 0,-1 1 0,1 1 0,17 13 0,-18-7 0,11 12 0,-21 1 0,-8-4 0,1 9 0,-7-9 0,-2 2 0,-3 1 0,0 0 0,-1 2 0,0-3 0,0 1 0,1-1-3392,1-2 3262,3-1-1260,2-2 1127,1-3-370,11 3-139,6-7-102,15-3 420,-4-11 62,2-6-140,4-11 381,1-8 151,-1-1 39,-8-5 2555,-16 6-2493,-2-2 1788,-2 0-1687,-3 0 61,-2 1 51,-2 3 431,-2-7-381,-2 10-5,-1-4-40,-5 12-3327,1 2 3439,-6 1-69,2 4-267,-3 0 22,-1 4-100,1 2 6,-3 1-23,-2 10 3403,0 1-3409,-2 8 12,1 8-12,6-4 23,-1 9-28,8-8 11,1 1-11,10 10 22,0-9-328,10 8 289,-2-14 17,3-4-28,2-3 17,1-3 10,0-2-4,0-3 44,5-2-23,2-11 6,-6-3 17,-2-9-11,-12 0 11,-3-5 17,-2-18-6,-2 8-3120,-2-13 3115,-2 15-6,-2 1-698,-2 3 715,-2 2 0,-9-5-11,4 11-29,-5-2 6,5 12 6,2 2-17,1 2 11,3 2 3025,1 3-3092,2 0 1014,1 1-1047,1 1-40,-1 1-56,0 3-117,0 3-101,0 2-768,2 8 393,3-4-208,3 6-286,4-5-3051,11 2-3282,-3-5-740,6 0 7925,-10-8 0,-6-2 0,-4-1 0</inkml:trace>
  <inkml:trace contextRef="#ctx0" brushRef="#br0" timeOffset="101849">14321 9305 19296,'13'-31'50,"-1"0"1,10-17 2492,-13 54-2549,4 4 12,4 5-6,4 3-6,3 3-1071,4 3 1065,0 1-4,1 3-86,7 15-60,-9-8 629,-9-4 1,-2 0-810,-3 7 29,-2 11 89,-14-16 95,-5-3 90,-5-3 55,-4-5 18,-1-4 33,1-5 79,1-4 27,3-5 2504,3-1-2481,3-6 2201,2-3-1882,2-19-353,5 6-39,2-13 596,12 1-685,0 7-6,8-8-22,-2 10 10,15-10-490,-7 7 496,12-5 1,-10 11-34,2 0 27,1 1-21,1 1-1,-1-1 17,0 0-22,-2 1 22,8-8 6,-12 7 17,2-5 16,-16 7 17,-5 1-5,-4 0 0,-3 1-6,-2 1-6,-3 1 79,-6-3-51,0 4 17,-5-2-33,4 5 23,-4 0-85,4 3 486,0 0-486,5 3 0,3 1 0,0 1 0,2 6 0,1 1 0,2 8 0,4 2 0,2 3 0,2 5 0,3 2 0,11 20 0,7 6-371,-11-18 1,0 0 370,-4-8 0,-1 0 0,2 5 0,-2-2 0,-4 4 0,0 9 0,-12-16-41,-6-2-239,-5 0-711,-19 8-50,1-9-2410,-14 6 3451,1-10 0,20-10 0,-1-1 0</inkml:trace>
  <inkml:trace contextRef="#ctx0" brushRef="#br0" timeOffset="102675">16347 9556 18583,'12'-46'534,"0"0"0,-1 4 1,-3 6 2124,-6 8-2357,-3 5-64,-4 3-37,-3 5 672,-6 3-767,-2 5-33,-5 3-11,-2 2-1,-4 4-10,-1 4-1,-1 4-28,1 4-16,3 3-12,3 3 1734,4 2-1711,3 4 0,2 3 5,3 2-16,1 2-1,3-1-16,2 0 999,2-2-994,5-3-10,3-2 16,5-5 16,4-2-3402,4-5 3403,4-4-21,3-5 15,2-3 17,2-7-11,0-5 73,13-17-34,-12 4 11,8-12 22,-16 7 12,-3 0-6,-2 0 17,-3 0-16,-3 4-40,-2 2 16,-2 4-4,-2 4 3354,-1 5-3422,-2 3 14,-2 4-14,0 2 0,-6 10 0,0 1 0,-4 12 0,0 0 0,1 4 0,-2 4 0,0 16-3392,4-12 3392,1 11 0,8-7 0,24 2 0,-3-10-2269,21-4 2269,-11-20 0,3-4-71,2-2 71,-1-6 2233,-1-4-2233,15-14 0,-3-15-1117,-24 19 1,-2-2 1116,14-29 0,-16 6 1648,-5-4-1648,-3-6 0,-3-3 0,-2 0 0,-3-1 0,-1 3 0,-2 4 0,-1 5 0,-1 7 0,0 6-306,0 8 306,-2 7 0,0 6 0,0 6 2897,-2 5-2897,1 6 830,-2 7-830,-1 8 0,-1 8 663,-1 8-663,-1 8-323,3-6 0,1 3 323,1-9 0,1 1 0,-2 12 0,2 0 0,1-10 0,0-2 0,1 1 0,0 0 0,0 0 0,1 0 0,2 30 0,4-3-404,4-4-168,8-4-178,2-5-583,-3-18 0,0-2-2525,8 11-5697,5 2 8795,-16-24 0,-8-8 0,-2-4 0</inkml:trace>
  <inkml:trace contextRef="#ctx0" brushRef="#br0" timeOffset="102880">16779 9528 26236,'28'-42'100,"0"-1"1,-7 6 0,3 7-82,9 21 1,2 6-6,2-1 0,0 1 3,19-3-1114,-21 4 1,-1 0 1124,8 0-28,-6 1-2544,-5 1 2488,-5 0 522,-2 0-1122,-10 2-400,-3 2-1930,-9 0 3224,-4 4 1,1-5-1,-1 1 1</inkml:trace>
  <inkml:trace contextRef="#ctx0" brushRef="#br0" timeOffset="104155">11756 11359 21838,'30'-48'310,"1"-1"0,-3 5 0,-3 6-108,-7 13-34,2 0 1189,-3-2-1273,1-1-17,-1-2 23,6-17-68,-7 8-838,5-15 855,-7 13-34,0-4 29,0-1-23,-1-3 0,0-1 1,-2-2-12,-1 1 22,-6 15 0,0 1 6,0-16 451,-1-10-462,-5 29 5,-2 7 809,-10 4-803,1 10-28,-6 2 106,1 10-100,-2 6-12,-3 5 12,0 9 1255,-3 6-1266,1 7-196,0 7 212,1 6-22,1 5 5,9-11 1,0 1-1231,4-9 0,0 1 1233,-2 11 1,2 0-1,4-12 0,2-2 0,1 2 0,0-1-30,1 30-439,8-4 394,5-3-17,9-6-1056,7-4 1017,7-7-12,5-6-59,-6-16 1,3-3-42,21 2-16,-11-14 1,8-6-1,-7-1 223,-12-1 0,-1-2 27,26-9 1,-3-4-6,-17-8-56,-4-2 95,-7-3 17,-4 0 1094,-6-1-1066,-5 1 6,-4 0 96,-4 3-68,-3 2 459,-3-12-380,-2 19 1216,-2-7-1245,-1 23-22,0 2 476,0 4-544,1-1-16,0 4 1088,-1 2-1116,-3 5 477,-2 3-494,-2 4 11,-1 4 0,-1 3 6,-4 16-23,2 9-367,0 0 373,6-1 0,6-18 0,2-2-11,0-3-43,5-2 59,0-5-16,5-3 22,0-4-11,2-4 11,1-3 394,1-3-388,3-5 6,1-4 10,12-12-5,-6 1 56,12-17-17,-15 12 51,1-6-39,-10 8-12,-3 2 11,-1 0 1,-2 1 10,-2 3 6,-2 2 12,0 2-1,0 4-11,0 2-22,0 4-34,-1 2 1,0 0-35,-3 5 6,1 2-5,-1 5-6,-1 4 11,1 3-16,0 13 10,1-6-16,2 7 5,7-2 1,1-8-1,7 3 12,1-11-6,2-3-11,3-2-1,3-5 1,1-1 6,5-3-1,2-4 12,17-10 10,-13-1 29,18-16-11,-28 9 61,5-18 39,-18 2-38,-3-1 10,-6 1-71,-4 13-35,-1 1 0,-1 3 0,0 2 0,0 4 0,2 3 0,0 5 0,0 2 0,1 2 0,0 2 0,1 5 0,3 2 0,2 6 0,4 2 0,4 4 0,2 3 0,2 3 0,1 1 0,1 1 0,-1 2 0,13 26 0,-13-19-229,6 20 229,-18-27 0,-4-2 0,-4-1-40,-4-1-414,-6-2-196,-5-1-773,-3-2-370,-3-2-3623,-1-4 5470,-4-2 1,13-6 0,0-1 0</inkml:trace>
  <inkml:trace contextRef="#ctx0" brushRef="#br0" timeOffset="104739">13538 11378 22369,'0'6'3137,"0"-1"-6911,0-5 4071,2-69-73,-1 39 370,1-12 0,0-1-471,0 12-34,0-2-38,0-5-6,0-4-1,0-5-38,2-4 22,0-4 6,2-3 22,2 2 0,1-1-40,-4 21 1,0 0-11,3-20 0,0 2-6,-3 4 0,-2-6 908,-3 21-908,-2-1 0,-4 24 0,-4 9 0,-3 9 0,-2 10 0,-1 7 0,-2 7 2249,-2 5-2249,2 8 0,2 4 0,4 7 0,7-13 0,2 4 0,4 3 0,4 2-683,1-9 1,3 3-1,2-3 683,3 9 0,5-2 0,5-4 0,2-4-841,-4-12 0,0-3 801,2 0 1,1-2-157,0-2 0,1 0-330,23 16-1880,-2-6 1336,-8-5-138,-6-4-1963,-10-5-6660,-7-5 9818,-7-4 0,-5-4 1,-2-2-1</inkml:trace>
  <inkml:trace contextRef="#ctx0" brushRef="#br0" timeOffset="105014">13407 10897 20968,'-5'-1'3187,"1"0"213,4 1-3271,32-26 89,16 11-1478,-18-1 1,3 0 1287,0 8 0,0 2-11,13-2 44,-1-1 12,-2 1 22,-4 1 507,8-2-529,-14 4 5,3-1-21,-18 3-57,-6 1 0,-5 0 0,-4 2-135,-2 0 1487,-4 2-7564,-3 7-3619,-1-1 9790,0 4 1,4-8 0,2-1 0</inkml:trace>
  <inkml:trace contextRef="#ctx0" brushRef="#br0" timeOffset="209323">19258 4448 19580,'0'-48'1379,"-1"0"1,0-3 0,-1 7-697,-1 7-162,-2-2 459,-2 18-829,4 10-83,-2 2-46,4 9-5,1 3 5,0 3 1,0 6 10,0 4-5,3 16-305,2 13 0,1 3-312,3 12-1219,-1-1 0,0 0 1808,2 1 0,-4-17 0,-1-10 0</inkml:trace>
  <inkml:trace contextRef="#ctx0" brushRef="#br0" timeOffset="209672">19456 3977 18369,'0'-6'3434,"0"1"-7560,0 5 4149,-49 19-12,36-6 1403,-36 16-1419,52-11 5,5 0-6,5-3-1403,16 3 1409,-4-7 6,10-1 0,-12-7 10,-1-3 2298,-2-2-2146,2-8-56,-8-1 0,0-7 11,-8 2 3386,-3-2-3245,-2-10 38,-9-4-5,-5-4-3521,-3 9 3369,-1 9 69,-3 8-147,-1 4-50,0 1-12,1 5-5,9 4-22,0 2-17,2 4-544,-2 20 101,6-9-330,0 18-4817,12-3 5629,0-4 0,1-5 0,-2-12 0</inkml:trace>
  <inkml:trace contextRef="#ctx0" brushRef="#br0" timeOffset="210198">19766 4156 16504,'0'-3'4111,"0"0"-375,0 3-3696,-1-34 88,0 26 7,0-26 38,1 34 1284,0 0-1435,0-2-5,0 0-17,0-3 11,0 1-5,0-2 16,1-1-5,-1 0 0,2-1 11,-1-5 11,0-2-22,1 0 11,-2-1 11,2 4 0,-2-1 17,1-2-5,-1-2 5,1-1-6,-1-2 62,0-13-3448,-1 5 3387,0-8 5,0 11 0,0 2 106,1-4-72,0 9-1,0 0-22,0 11-22,0 3 0,0 2 3381,-1 13-3421,1 0 6,-1 14-11,1 0 6,1 10 0,-1 2-687,1 16 692,0-8 1,-1 0-1,1 13 0,-1 3 17,0 0-45,0 0-3161,2-1 3156,0-3-56,3-1-2141,3-4 1990,4-2-500,5-5-10,5-2-502,3-6-2433,4-4 3674,4 0 0,-15-16 0,-1-3 0</inkml:trace>
  <inkml:trace contextRef="#ctx0" brushRef="#br0" timeOffset="210387">19596 4371 26021,'50'-29'-322,"0"-1"1,-5 3 0,0 6-4595,-3 16 1,-2 4 2457,5-2 0,18-2 1,-51 4-1</inkml:trace>
  <inkml:trace contextRef="#ctx0" brushRef="#br0" timeOffset="211736">21222 4290 18666,'-42'-16'114,"0"-1"0,3 1 0,6 9 931,11 22-1005,0 5-24,0 3 1,1 4-17,2 5 0,2 3-61,0 20-79,8 4 33,8-23 1,3 0-2254,8 17 2153,12-8-459,17-8-311,-4-11 389,15 4-573,-7-14 501,2-5-896,3-4 1181,3-4 276,-14-6 1,1-2 284,18-6-88,-20 1 1,-1-2 926,8-10-594,-16 4 0,-1 0 1176,11-11-1064,4-8 1893,-22 12-1993,-5 3 2776,-6 0-2878,-4 2-33,-3 3 671,-4 2-749,-1 4 33,-8 0-90,-9 7-27,-10 12-62,-8 10-1583,16 3 1,1 3 1498,-6 11-6,5 20-22,23-18 23,13 8-7,4-13 7,9-7-12,11-9 11,-7-7 6,11-2 17,-3-8 6,-11-4 3408,5-5-3381,-14-4 12,-3-3 78,-1-12-17,-7-7-11,-3-14-56,-8 9 17,-5 2-366,-2 14 377,0 3 0,-2 2-17,0 4-11,-1 0-10,0 6-2,2 2-21,-2 4-12,1 2-11,0 4-62,-4 8-22,5 1-84,-2 9-129,8-3 125,3 2-881,2 1-1350,7 1 1555,5 3 0,-4-10 0,2-2 0</inkml:trace>
  <inkml:trace contextRef="#ctx0" brushRef="#br0" timeOffset="212434">22035 4520 18918,'0'-4'2734,"0"0"680,0 4-3402,-13-13-1,8 22 0,-10 7-5,12 15-1,0 28-10,2-24-12,0 25 6,1-27 413,0 7-402,0-12 28,0-10 28,1-3 225,0-9-203,1-6 653,1-3-681,1-3-5,2-6 44,6-14 23,11-24-56,-4 7-694,6-13 694,-11 25 6,2 1-6,1 4 11,7-6-56,-7 11 0,6-1 1,0 12-24,-5 6 12,7 1-22,-7 6 5,1 2 0,0 4-11,1 5-5,0 0-18,-1 4-10,0 1 677,-1 1-728,-1 1-51,0 0-78,0 0-100,-1-2-130,1 0-123,0-1-117,-2-4-95,0-1-34,-1-5 49,0-3-290,5-3-2490,7-15 3767,-6 3 90,2-13 100,-12 6 567,1-11-432,-3 6-17,2-7-17,-4 10 0,-2 3-16,0 1 336,-2 2 2853,-1 5-3480,0 2-91,-1 5-33,0 0-45,0 6 1,0 0-1,0 7-6,0 0 1,1 13-6,2-4 11,2 9-11,3-8 0,1 0 0,2-1-11,3-1 11,1-2-11,10 4 22,-4-8 0,6 1 28,-3-9-16,-6-3-6,2-2 5,-7-6 0,-2-4 12,2-4 28,-1-3 72,5-14-44,-5 4-23,3-10 17,-5 8 56,2-12-17,1 0-84,0 3-16,-3 10-18,-2 14-5,-2 3-84,3 2-145,0 5-231,6 6 108,-3 3-152,0 6-186,-2 1-301,-2 1-487,0 1-1088,0 2-7265,1 6 8139,-2-8 0,-1 0 0,-4-12 0</inkml:trace>
  <inkml:trace contextRef="#ctx0" brushRef="#br0" timeOffset="213226">23301 4636 10064,'9'1'7141,"-2"0"-5774,-7-1 4464,0 0-5814,13-9 5,-4 6 658,12-5-668,-6 10 359,0 2-365,2-1 1153,1 1-1147,-1-2-12,1 1 11,-1-2-11,-2 0 5,-1-1 12,-2 0-6,-1 0 23,-2-2-12,-1-2 23,-2-1 6,-1-2-12,-3-2 0,0-2-11,-2-1-6,-1-2 18,-2-1-7,-2-1 1,-2 0 16,1 0 34,-6-3-28,2 6-5,-2-2 16,1 9-6,0 2 23,-7 2-72,4 2 10,-5 4-16,7 2-6,-1 3 11,2 3-28,0 3 17,0 2 6,0 3-18,1 3 7,0 0-6,1 15 5,2-9-11,2 10-5,4-12-6,3-2-11,3 0-12,4-2 12,4-2 0,3-3-17,11 2 28,-5-7 0,7-1-6,-9-7 12,-1-3 5,0-1-17,0-4 29,9-8-12,0-11 11,0-2 1,-5-7 16,0-9 11,-5 8-1957,6-10 1957,-7 14 12,-1 3-1,-1 4-232,-1 3 255,-3 4-17,-1 2 45,2 0-56,-3 5-17,3 2 0,-3 4 1871,1 1-1871,2 2-11,-1 3 0,1 4 22,5 12-22,-4-2-11,9 19 11,-8-14-11,8 19-17,-10-18 310,5 6-271,-8-10-11,0-2 0,-1-3 0,1 4-11,-1-7 22,1 1-11,-3-9 0,2-2 11,1-2-22,3-2 11,9-8 0,-1 0 11,8-11-11,-6 1 6,0-4-6,0-2-6,0-4-365,-1-2 388,0-4 6,0-3 16,-3-4 0,0-3 6,-2-4 16,-3-3 12,-1 0-3245,-3 1 3284,-1 2 28,-3 6 0,-1 3 179,-2-4-228,-2 15-91,-2-4 0,-2 17 0,-5 1 252,3 7-252,-1 0 3392,3 7-3392,1 0 0,-6 18 0,2-2 0,-5 19 0,4-1-3264,0 8 3264,0 6 0,2 6-87,3 4 87,3 2-364,5 0 364,3-20 0,2 0-2162,8 17 2162,-4-21 0,0-1-286,9 8 1713,-1-2-2049,0-2-77,-1-2-354,-2-2-404,-4-2-654,-3-4-2823,-4-4-4068,-4-6 9829,-2-4 0,-2-8 0,0-2 0</inkml:trace>
  <inkml:trace contextRef="#ctx0" brushRef="#br0" timeOffset="213376">24178 4628 21943,'50'-35'-138,"1"0"0,-4 3 0,-4 9-305,3 17-605,-11 3 1,1 1-1405,20-1 2452,-5 2 0,-3 0 0,-13 1 0,13 0 0</inkml:trace>
  <inkml:trace contextRef="#ctx0" brushRef="#br0" timeOffset="213827">24967 4493 18487,'0'-2'4907,"0"-1"-1222,0 3-3136,-8-62-347,4 42-121,-1-14 0,-1 3 48,2 25 72,-1 0-83,-2 2-90,1 1-11,0 1-6,4 2-5,0 1-6,1 1 5,1 3 6,0 2-5,0 1 5,1 4-11,1 2 11,2 3-11,7 15 6,6 7-6,0 3-6,4 1-5,-5-10-221,2 0 215,0 0 0,1 0-61,4 13 16,-6-13-100,1 18-85,-15-18 46,-6-2-410,-21-5 174,1-14-61,-12-1-34,5-8-23,0-2-11,0-5 12,4-3-3165,3-6 3237,5-3-72,3-18 526,10-15 134,6-2-154,9-7 317,5 17 106,2 2 90,0 5 3341,0 3-3291,-3 5-28,-3 4-32,-3 5 261,-3 1-424,-3 7 383,-1 1-541,-1 6-83,-6 9-29,-1 2-5,-6 9-3392,-1 2 3380,-1 4-1624,-3 3 1586,-2 4-1824,-1 3 1515,-1 3-655,-1 4-3094,0 1 4091,-3 6 0,13-22 0,0-2 0</inkml:trace>
  <inkml:trace contextRef="#ctx0" brushRef="#br0" timeOffset="215084">25764 4974 22888,'18'-40'181,"0"-1"0,-1 3 0,-3 5-91,-5 4-29,4-5 1,0-2-45,5-14-1110,-2 9 0,0 0 1105,3-12 4,-1-3 1035,-2-1-1051,-4 1-392,-2 2 398,-4 4 11,-4 6 499,-3-5-466,-7 11-38,-2 4-24,0 18 1822,2 10-1815,2 7 237,-2 4-237,-1 5 1727,-4 5-1711,-1 6-5,-2 5-23,-5 25 0,5-8-587,7-11 1,2 0 580,0 18 1,3 3-40,3 0-5,5-2-34,5-1-98,5-4 31,5-4-56,3-2-415,17 9 45,-18-25 1,2-2 0,22 21-219,-2-12-264,-13-16-2095,11-3-889,-10-6 2183,9-2 462,-16-9 362,7-10 2071,-7-14 841,0-16-682,-12 4-772,-4-2 810,-4 13 2880,1 1-3059,0 2-78,-1 1 621,1-4-940,-2 8-62,0-1-79,-2 13-84,0 3 1112,-1 2-1218,1 3-280,-1 10-6,-1 2-5,0 9 6,-1 0-29,1 27-44,3-14-1145,0 19 910,4-22-1527,6 12-187,-2-11 1999,15 20 0,-17-34 0,7 6 0</inkml:trace>
  <inkml:trace contextRef="#ctx0" brushRef="#br0" timeOffset="215266">26395 4296 22190,'0'13'-1433,"4"6"1,2-6-1,0 1 1</inkml:trace>
  <inkml:trace contextRef="#ctx0" brushRef="#br0" timeOffset="215935">26666 4564 22333,'-1'40'7,"0"0"1,0-3 0,0-5 3,1-5-11,0-1 6,0-2-1,0-3 1420,0-2-1414,0-4 545,0 0-517,0-6 364,0-2 50,0-5 656,0-3-958,0-2-101,1-4 68,3-13-73,1 1 128,15-35-122,-6 23-7,12-18 7,-9 24-18,1 4 29,12-8-51,-4 12-3403,5-1 3370,-10 13-1,-7 4-27,1 3-40,0 1-10,1 3-29,-1 3-39,0 2-6,0 1-111,-1 2-1564,14 15 707,-10-10-538,9 10 117,-12-16 124,0-2 363,1-2 3790,-2-3-2782,-1-3 438,-1-1 1080,-2-4-547,-3-2-24,-1-2 297,-4-2-358,0 1-73,-1 0-56,-1 2 442,0-1-722,0 1-100,-2 2-97,1 1-72,-1 2-5,1 0-130,6 2 1,0 0 44,41 2-10,-20-5-416,28-1 398,-26-6 1,-1-2 5,-2-2 28,-3-2 95,-1-12-67,-9 3 61,-1-19-66,-12 15-1,-5-9 12,-5 14 16,-4 2-2988,-3 4 2994,-3 3 23,-2 3-12,1 3 67,-8 3-106,10 3-22,-6 4-12,11 3 34,1 6-5,-5 10-57,7-1-11,-1 9-11,8-3-28,3 2 6,3 4-90,13 18-45,0-11-401,14 14-35,0-17-494,-5-11 0,3 0 1087,19 16 0,-5-7 0,-17-16 0</inkml:trace>
  <inkml:trace contextRef="#ctx0" brushRef="#br0" timeOffset="216875">19395 5610 16701,'-15'-41'756,"0"-1"0,0 0 0,-3-8 1,2 6 1991,0-5-2305,8 24 544,2 4-959,3 11 418,5 11-429,2 6 5,5 7-5,5 7-6,5 4 1447,15 25-1450,-11-6 1,-1 3-523,-3-9 1,-2 1 510,3 11 0,-4 0 9,-9-7 0,-3-2-3053,1 21 3058,-2-22 1,-3-2 33,-3 8-1162,-6 5 1151,-2-18 5,-4 2 336,-9-17 351,10-9-575,-9-7-33,12-10-23,0-7 2733,0-4-2693,-3-20-68,4 6 11,1-13 40,5-4-62,5 14-28,3-9 1938,3 21-1927,2 2-22,1 6 44,1 2-44,7 0-6,-1 5-27,6 0 21,9 6-10,-6 5-7,12 3-10,2 14 11,3 9-448,-2 5 453,-6 5-11,-15-7 12,-5 1-6,-5 14 16,-7-12-5,-8 9 6,-8-17-6,-8-2-276,-8-1 282,-5-2-3160,-4-1 3159,-4-4-44,-18 1 72,15-9-117,-12 0-2176,26-9 2070,5-4-174,6-4-158,6-5-644,6-2 1113,5-3 53,9-6 0,-3 11 0,4 1 0</inkml:trace>
  <inkml:trace contextRef="#ctx0" brushRef="#br0" timeOffset="217235">19954 5580 25371,'-17'53'52,"0"0"1,0-5-1,12-7 4,35-12-22,-4-8-6,10 3 11,-11-12-6,-2-3 18,-2-3 33,-4-3 0,-3-2-6,-2-4-5,-2-2-11,1-4 5,0-5 106,5-11-72,-4 3 28,3-8 17,-5 7 22,0 0 246,5-8-201,-4 9 11,2-3-6,-6 12-5,-1 4-39,-2 3-62,-1 3-56,-2 1 5,1 7-27,-1 1-16,1 7-18,0 4 0,1 5 0,2 18 0,-3-4-278,0-1 0,0 1 278,-1 11-400,-1-14 0,1 1 343,1 17-335,-1 4-420,1 3-2610,-1-16 0,-1 1-6409,2 15 9220,-2-21 0,1-5 0,-1-10 1,0-11-1</inkml:trace>
  <inkml:trace contextRef="#ctx0" brushRef="#br0" timeOffset="217929">21307 6236 26329,'14'-45'151,"1"1"0,-2 2 0,1 7-61,6 6 50,13-18-4513,-7 9 4398,-8 11 1,0 0 7,6-16 450,0-3-471,-3-3-757,-7 13 0,-1-1 767,5-20-14,-7 21 1,-2 1 19,1-9 39,-4-1-22,-4 15 1555,-5 1-1566,-3 16 571,-10 3-588,3 6-6,-5 1-11,4 7 3398,-8 13-3392,4 1 5,-5 11 0,7-2-5,2 5-6,0 4 11,5-6 0,1 1-859,-3 18 853,4-15 1,2 0 6,2 13-24,1 1 7,7-2-1,4-2 6,8-3-11,21 10-3108,-3-15 3111,-9-14 0,2-3-48,19 5-169,3-5 219,1-4-397,-2-4 403,-3-6 519,-3-3-508,8-13 0,-2-11 1,-5-4 1216,-1-18-1217,-23 15 0,3-9 28,-10 11-1040,-3 2 1041,-1 2 27,-3 4 11,-2 3 586,-2 1-563,-1 7 0,0 1-56,-2 5 1697,0 2-1703,-2 0 1717,1 2-1751,-1 2 1,-3 10-45,-1 8-34,0 14-11,2-3-45,3 1-381,8 2 107,1-9-235,7 9-2118,6-4 2756,1-1 0,-5-8 0,-5-7 0</inkml:trace>
  <inkml:trace contextRef="#ctx0" brushRef="#br0" timeOffset="218104">22230 5585 23677,'-36'22'-6133,"9"-5"-3014,38 27 9395,-3-18 1,-3-12-1,-3-6 1</inkml:trace>
  <inkml:trace contextRef="#ctx0" brushRef="#br0" timeOffset="218827">22541 5820 27191,'15'10'45,"-3"4"-28,-12 15-17,0 0 0,0 1 0,-1-1-6,0 0 17,-3 8-5,1-13 5,0 5 6,0-13 5,1-7 57,1-2 33,1-6 5,0-1-5,0-4-44,3-3 10,4-16 12,8-14-23,2-4-2067,5-8 2050,-2 10-306,2 3 0,3 0 356,4-7-50,-5 11 1,0 2 34,5 1-85,-5 9 0,1 4 0,-9 12 0,-4 8 0,2 14 1860,-3 0-1860,6 23 0,-7-13 0,3 24 0,-2-9 0,-1 0 893,1-4-1112,1-15-100,1-2-129,3-3-134,3-3-158,1-3-179,1-5-3903,21-10 1977,-15-4-964,13-9 252,-20-2-2686,0-3 4479,-2-4 1264,0-1 584,0-1 2890,6-9 2554,-2 2-2615,-1 2 2598,-6 1-4469,-10 20-230,-2-4 2993,-3 12-3312,-1 0 844,0 1-1209,-1 1-27,1 0 28,-1 4-56,-1 2-12,0 4-10,2 1-6,-1 2 11,5 11-23,6 3-16,9 8-11,10-3-12,0-10-283,0-7 284,-7-10-1,-3-2 17,0-2-11,-2-3 23,1-8 16,-5-7 6,-3-10-6,-7 2 28,-6 0 278,-4 6-261,-3 0 17,-3 0 5,-2 2 303,-20-7-269,10 13 112,-28-4-56,16 17-122,-2 3-74,5 7 0,13 2 0,2 4 0,2 3 0,3 3 0,-1 17 0,8-8-1195,0 11 1195,11-12-1547,11-1 1,7-1 941,12 9-215,-2-8 0,4-1 419,-3-13 0,-1-3 0,4 3 1,1-3-1</inkml:trace>
  <inkml:trace contextRef="#ctx0" brushRef="#br0" timeOffset="436312">10825 12246 26522,'-44'3'255,"-1"0"0,6 3 0,16 0-903,30-1-329,11 5 517,2-5 342,8-2 79,7 0 61,-4-3 1,3 1-1364,21-1 1141,-3-2 0,1-2-1402,-21 2 1,0-2 1698,11-1 0,-1 0 55,13-4-386,-3-2 259,-6 1 19,-4-2 67,-8 0 203,-6-1 47,-9-2-74,-8-1-140,-6-2-1933,-7-3 1619,-7-2-91,-6-2-22,-7-2 63,-4 1 288,-3 0 246,-10-5-144,11 9-73,-6-3 251,16 12 32,3 3-2,4 2 2111,2 3-2264,4 2 3257,2 1-3430,1 1-38,2 1 159,2 5 49,2 3-363,4 6 21,4 4-4,5 4 3,3 5-3393,4 3 3357,3 3-137,2 3-881,-9-9 1,0 1 1109,7 16-350,-11-15 0,-1-1 113,-5 12-1566,-4 0 750,-8 0 1290,-8-6 1,-1-2 0,2-3 0,-10 14-1</inkml:trace>
  <inkml:trace contextRef="#ctx0" brushRef="#br0" timeOffset="438136">12137 12461 25203,'8'7'33,"0"6"-83,-4 28-51,1 2-78,1 3-1939,1 1 1586,2 2-375,1-1-567,2 0-1051,3-2-2275,1-2 4241,4 2 1,-10-22-1,0-2 1</inkml:trace>
  <inkml:trace contextRef="#ctx0" brushRef="#br0" timeOffset="438519">12378 12214 16644,'-2'-3'1988,"0"1"1037,2 2-2661,-11-1-44,8 9-74,-9 3-50,11 11-50,-1 3-51,0 2-16,1 0-1749,0 0 1698,1-1-12,1-3-4,2-1 403,2-4-398,2-4 50,1-3 73,0-4 50,1-4 51,-1-4 1305,0-4-1361,0-6-6,-1-5-5,1-4 10,-2-2-4,0-4 16,-3-1 146,-1-16-197,-2 11-21,-2-10-12,-1 16-23,-2 0 12,-1 4-34,1 3-11,-1 3-11,1 4-34,0 3-28,0 4-72,2 3-6,0 1 5,-1 4-16,1 3 5,-3 6-62,-1 6-128,-1 3-169,0 5-385,2 4-729,2 3-2482,1 5-5073,3-3 9034,0-3 0,0-16 1,1-6-1</inkml:trace>
  <inkml:trace contextRef="#ctx0" brushRef="#br0" timeOffset="438869">12823 12832 26463,'18'-8'443,"-1"-2"-343,-3-6 96,7-17-117,-5 6-12,4-16-698,-4-13 670,-9 21 0,0-1-753,0-1 1,0 0 738,-2-2 0,0 2 20,0-17 16,-2 3 12,-2 3 0,0 5 213,-3-4-130,0 17-27,-3 2-34,1 18-33,-1 5 451,-2 7-500,-7 17-13,0 3 0,-11 32 0,8-12 428,6-1 1,1 4-488,5-2 1,2 0-1479,1 2 1,1-1 1452,3 2 0,1-2-45,1-11 1,2-1-1371,4 13 0,2 1 1157,-3-12 0,1 0-86,4 9 0,0-1-968,10 11-93,0-5-657,1-5 2146,9 6 0,-18-26 0,5 3 0</inkml:trace>
  <inkml:trace contextRef="#ctx0" brushRef="#br0" timeOffset="439037">12841 12665 21002,'-2'-5'2705,"-1"2"-1663,3 3-2196,58-51-241,3 35-1616,-15-11 1,3 1 3010,-3 20 0,-5 5 0,-5-1 0,-2-1 0</inkml:trace>
  <inkml:trace contextRef="#ctx0" brushRef="#br0" timeOffset="439679">14438 12621 20793,'5'-54'692,"0"1"1,0 4 0,-3 7 496,-6 9-785,-3 4-3574,-16-3 3355,0 12-68,-13 0 435,4 14-496,-6 3-37,-2 5 20,-4 5-5,-1 6-18,1 5 7,1 4-12,3 6-5,3 3-1,15-5 1,1 1-12,-5 16-3,11-6 1,4 1 3,10 4 5,10-10 0,6-3 0,34 7 5,5-4-11,-23-22 1,0-4 33,14-1 440,-1-8-331,-10-9 0,-1-4 3,6-6-56,-11 2 0,-3-2 62,-6-6 123,-2-17-174,-5 8 0,0-11 129,-3 1-57,-2 6-27,0 1-5,-3 13-34,-3 17-40,0 4-27,-1 6-17,0 11 3192,-2 5-3209,1 14-3199,-4 5 3199,1 9 0,0-4 0,-2 4-239,-1 9 1,0 5 209,0-6 1,0 2 0,-1-1 9,2-7 1,0-1-1,0 0-11,0 1 0,-1-1 1,1-1-27,0 3 0,-1 2-114,-1 7 0,-3 6 0,2-5-592,0-3 0,-1-1 737,1-1 1,-1 3 0,-1-7 10,1-10 0,-1-7 19,-7 8 1,-4-5-439,-2-31 310,6-12 2013,-4-13-2182,11-12 677,3-9-909,6 4 1,2-4 393,2 8 0,1 0-436,3-15 1,2 0-267,3 10 0,2 2-633,2-1 1,2 0-788,4-1 1,0 1-2665,0 3 1,0 2 4762,0 4 0,-2 3 0,2-3 1,-8 13-1</inkml:trace>
  <inkml:trace contextRef="#ctx0" brushRef="#br0" timeOffset="442038">15014 12387 24469,'-5'43'69,"1"-1"0,1-3 0,7-8-5606,24-18 5610,-2-6-12,3-6 1270,-9-6-1247,1-2 881,-2-5-870,-2-4 11,-2-2-27,-4-3 5,-2-2-22,-3-2 16,-2-1 96,-3-8 50,-6 3-118,-1 2-10,-5 10 3315,-1 11-3332,-2 2 165,-3 4-199,-1 1 0,-4 3-40,-1 3 68,-10 10-34,0 10-27,2 3-7,7 4 6,10-5-11,3 1 6,1 17 16,5 5-16,7 0-34,7-4-28,12-20 0,4-3-960,9 5 976,-4-7 1,2-3-45,8-7 12,0-3-675,12-6 719,-15-5 28,7-6 6,-18-4 11,-3-3-1,0-2 7,-3-3-314,-1-4 324,-2-1 878,-2-5-878,-1-1 1,-1-4 33,2-16 40,-2-2-26,-7 23 0,-1-1 64,0-19-22,-5 19 0,-2 10 6,-1 13-28,-2 2 50,-1 2 260,1 2-355,1 1-22,2 2 11,1 0 743,0 1-782,0 1-12,0 2-16,0 3 33,0-2-11,-2 2 0,2-3 0,-2 0-11,2-1 22,0 0-11,-1-1 0,2 0 258,-1-2-269,1 2-1,0 0-4,2 3-1,2 1 17,1 4-6,2 2 12,0 4 11,-1 4-23,0 4-275,0 4 293,-2 3-3321,-2 3 3315,0 2-12,-2 0-212,-1-3 0,-1 0 212,0 7 12,-2 19-1,2-34 1,0-4 5,1-4-17,0-4 181,1-4-175,0-4 3197,0-1-2928,0-3 418,3-7-664,0-2 33,2-8-45,2-3-3386,0-3 3397,2-6-33,3-3-2235,0-2 2268,3-3-272,9-15 255,-5 12 12,8-8-6,-9 20 40,5-3-29,-2 5 0,-1 3-27,-3 8 17,-6 9-24,9 2 12,-5 2 2122,8 5-2128,2 10-5,-4 1 11,6 9 6,-7-3-1,6 14 1,-7-8 1803,4 9-1831,-8-12-269,-1-2 286,0-1-575,-2-3 569,1-2 11,0-2 34,9 2-34,-8-8 0,8 0 1221,-10-10-1227,2-4 0,1-3 870,2-5-859,1-3 6,0-3-5,-1-5 0,1-3-382,-2-4 376,0-3 0,5-13 5,-7 12-239,3-6 251,-10 17-5,-4 5-2952,-1 2 2940,-2 4 0,-4 2 0,-1 3 733,-4 3-733,-3 1 0,-1 2 0,-2 2 0,-1 0 0,0 3 0,-1 2 0,-1 2 0,1 2 0,0 3-2089,1 0 2089,1 3 2269,-3 9-2269,5-3 0,-1 8 0,7-5 0,3 1 0,2 1 0,0 2-1179,5-1 1179,3 1 0,4 0 0,4-2-620,4 0 620,4-2 0,17 6-41,-9-9-4,11 2 6,-14-10-6,-2-4-1029,-1-2 1091,-3-3-28,-1-2 11,-2-5 731,0-1-731,-2-5 587,0-3-576,4-14-11,-4 3 0,2-11-5,-6 5-422,-1-1 438,-1-1-2,3-11 13,-5 12-11,1-5 17,-5 15-11,-1 3 18,0 2-35,-1 3 2398,1 0-2398,0 4 2723,1 1-2723,0 3 0,0 3 0,3-1 278,-1 3-278,5 0 0,2 0 0,3 4 0,2 1 0,11 12 0,-6-1 0,7 8 0,-9-3 0,-2 3-52,-1 1 7,2 13 34,-7-9-50,0 18-12,-10-21-45,0 7-67,-3-13-386,0 6 174,1-8-46,1 3-55,3-10-34,1-4-510,8-2 599,-1-3 102,7-3 105,-4-3 113,2-3 112,8-10 61,-6 2 12,7-9 39,-9 4 5,0-3 29,-1-2 44,0-1 11,0-1 600,9-20-157,-8 11-6,4-10-128,-15 21-348,-6 12-39,-5 5-45,-2 6-11,-5 1 0,-2 1-45,-4 2 40,-1 2-18,-2 3-3402,1 3 3402,1 0-2290,2 2 2268,2 0 1,2 2 10,3 2-22,3-1 6,2 10-1,2-4 2241,5 15-2274,1-13-11,5 6 17,-1-10-29,8 1 40,-3-6 11,4-1 11,-6-9 3392,0-2-3386,-1-2 56,5-9 0,-5 0 11,3-7 129,-4-8-101,-2 5 11,0-9 0,-2 7 0,-1 1 118,0-4-122,0 3-119,-1 4 0,-2 7 0,-1 6 0,1 3 0,-1 10 0,1 1 0,-1 10 0,2 0 0,3 11-3392,0-7 3392,4 8 0,1-12 0,2 0 0,3-2 0,2-2 0,3-3 0,1-3 0,1-5 0,1-2-2269,22-17 2269,-15 2 0,-3-7 0,-1-3-159,-2-8 159,-1-11 0,1-6 0,-4 7 0,-1-1 0,3-11 0,1 1 0,-2 6 0,-1 1 0,0-4 0,-1 0-497,-3 1 1,-3 0 496,1 2 0,-3 0 777,-4 9 1,-5 3-778,-11-12 0,1 17 0,-6 0 0,4 19 0,2 5-1531,-1 2 1531,1 4 1499,-2 3-1499,-1 5 1388,-1 6-1388,-7 20 0,4-2-123,3 2 0,1 5 123,4 1 0,1 1 732,0 1 1,1 0-733,3 3 0,3-2 0,3-11 0,1-3 0,2 2 0,2-2-281,2 0 1,1 0 221,2-2 0,1-1-2589,17 25 2184,0-5-147,-1-6 136,-4-5-517,-3-6-368,-5-5-204,-4-5 1564,-3-4 0,-6-8 0,-1-2 0</inkml:trace>
  <inkml:trace contextRef="#ctx0" brushRef="#br0" timeOffset="442540">17668 12334 25517,'30'-13'-230,"0"1"0,28-6-39,-15 25-3078,1 1 2972,0-1-11,-1 0 803,-2-2-770,9-3 837,-15-2-462,5-4 28,-19-3 202,1-6 191,-8-4-163,-2 1 1660,-7 0-1615,-4 6 147,-4 0-158,0 2-28,-3 0 173,-4 1-274,0 2-39,-4 1 38,-3 3-128,4 2-11,-4 3 22,-1 9-44,5 1-12,-4 7 0,1 6-11,8-5 6,-1 7-3404,7-8 3398,5-2-33,9 8-23,10-3 28,3-2 11,2-7 0,0-11 56,-2-11-5,1-2-1,-5-10 18,-9 2 10,-2-4 3415,-1-2-3201,-2-11-90,-4 8 11,0-7 22,-5 14 0,-1 3 146,-8-1-229,0 6-51,-7 0-38,2 8-46,-23 6 0,14 3 0,-17 7 0,20 1 0,1 4 0,1 2 0,3 3 0,2 3 0,1 15 0,11 10 0,6 2-1014,12 1 1002,10-14-240,7 0-3314,8 1 2536,4-2-141,-19-19 0,1 0 911,5 2 0,-2-2 0,4 2 0,-2-2 1</inkml:trace>
  <inkml:trace contextRef="#ctx0" brushRef="#br0" timeOffset="444545">11117 14173 21964,'4'-61'599,"0"0"0,-2 12 1,0 6-342,1 5-40,-3 20 1105,0 3-1177,0 5-45,0 4 324,0 3-414,0 20 212,2-1-212,2 19 652,2 11-658,-1-6-2,-3-3 0,1 2-1412,-2 9 1409,0-16 0,-1 0 0,-3 12-682,0-2 682,-2-4-184,0-4 178,1-7-5,1-5 6,1-7 49,4-6 1264,4-10-1280,16-18-17,-1-5-597,10-15 619,-5 4-10,1-2 10,-1-4 1,0 0-103,-9 13 1,0-1 112,7-11-4,6-9 16,-14 23-17,-3 6 11,-3 2-44,-3 9-23,-3 2 11,-2 7 1336,0 4-1324,2 4 456,1 5-479,2 3-3375,3 5 3381,0 1 5,1 2-225,2 1 214,0 0-27,3 0-7,0 0-122,15 8 55,-6-10-224,25 10 6,-7-16-240,1-2 470,-5-9 5,-17-7 79,-1-3 16,-4-5 2988,-2-3-2954,-2-3 311,-2-2-261,2-13-16,-5 7 5,2-10 96,-4 1-74,-1 8 1,-1-3 123,-3 8 571,1 8-672,-2 1 144,0 6-222,0 3-56,-1 0-1,0 9 23,-1-2 0,0 8 0,2-3-11,-1 1 5,3 0 1,2 0-3410,4-1 3415,3 0-2274,3-3 2280,2-1 0,1-3-12,2-2 17,16-11 23,-7-7-17,4-5 2285,-13-3-2280,-11 4 12,-3-1 5,-2-1-6,-2 0 3404,-2 0-3403,-2 1 11,-2 2 5,-3 1 79,-15-4-101,7 11 5,-11-3 35,-2 14-3438,6 4 3387,-8 4 0,10 3-768,3 2 751,1 4 11,2 3-5,4 2-1,1 3 1,3 16-12,7 8-200,6-1 195,9-1-62,22-5 56,-4-12-44,16 7 1774,-9-15-1836,2-4-73,0-2-11,1-3-359,14-3 157,-16-5-100,8-2-808,-10-14 623,-12 1 297,5-10-73,-13 3-329,-2-3 637,-2-1 106,-3 0 56,-1 0 320,-3 1 27,0-7 986,-4 10-835,0-8-246,-4 14-5,0-2 801,-2 5-840,0 1 613,-2 1-513,0-2-6,0 2-156,1 1-1,2 0-15,0 4 1482,1 0-1511,-1-1-73,0 0-11,0-2 17,1-1-12,0 2 0,0-1-16,0 2 123,0 1-112,0-1-1,0-1-10,0-1-6,0-1 118,-1-8-79,1 3 84,-2-11-50,1 9 5,1-2 12,-2 5-1,2 1 18,-1 2 72,0 0-101,0 3-22,0-1 17,0 3-73,1 1-17,-4 7 23,1 0-6,-3 9 0,0 0 6,0 2-12,-5 14 6,3-6 0,-1 8-17,5-9 12,2 0-1,2 0 0,2-3 12,3 0-17,3-2 5,3-3 6,1-3-5,2-2 5,0-2 0,0-4 16,6-2-21,-5-2 16,5-6-5,-6-2 10,2-5 1,-1-3-6,0-3-11,0-2 17,-2-3-11,0-2 5,-1 0-22,5-10 33,-5 11-22,2-4 17,-5 11-17,-4 9-11,-1 0 0,-3 6-6,0 4 17,1 2-6,0 5 12,1 5 5,1 4-17,1 4 6,0 3-11,1 1 6,2 1-12,2-1-39,10 7 11,-1-11 11,10 5 6,-5-14-11,17-2 17,3-6 27,1-5 12,5-14-316,-24-3 321,6-8 18,-15 1-1,-2-3-3280,-3-2 3291,-3-4-10,-4-1 6,-2-16-46,-5 12 215,-3-10-215,-4 19 0,-2 4 0,-2 3 0,-1 5 0,-1 3 0,1 2 0,0 5 0,3 0 0,2 4-46,2 1-201,0 3-178,0 3-331,0 5-644,0 5 1190,1 3 210,1 8 0,3-12 0,0 0 0</inkml:trace>
  <inkml:trace contextRef="#ctx0" brushRef="#br0" timeOffset="445191">14450 14229 22508,'-3'-43'676,"0"1"0,-1-1 1,0-15-1,-1 9-278,0 16-45,-1 6 451,0 5-569,2 6-45,-1 5-78,2 2-45,1 5 138,1 1-210,0 12 22,3 1-23,1 13 12,2 3-6,4 7-3195,0 7 3190,1 5-21,-2-8 1,-1 1-2082,2 22 2090,-2-21 0,-2 1-40,-2-3 0,0-2 57,-1 16 6,0 10-914,-4-29 914,0-7 44,-9 1-5,4-15 1835,-8-1-1841,9-16-5,-4-5 2632,3-5-2627,-2-16-11,3 3 34,1-27-1834,3 19 1817,7-11 272,2 16-261,15-9-45,-2 12 6,11-6-34,-8 16 23,3 4 0,-1 3-12,2 3 2114,0 5-2108,0 2-11,0 5 22,13 10-22,-10 3-6,9 9-28,-12-1 6,-3 2-6,-4 2 1707,-5 1-1685,-5 2-10,-5-1-29,-16 16 17,-15 0 31,1-17 0,-2-2-503,1-7 0,-1-2 491,-2-2 1,-1-3-47,-16 0-384,7-8 0,0-2 143,-7-2 27,12-1 1,3-4-2236,9-12-1691,12 1 4212,4-10 0,7 15 0,1 0 0</inkml:trace>
  <inkml:trace contextRef="#ctx0" brushRef="#br0" timeOffset="445538">14986 14193 25466,'-23'45'93,"0"0"1,2-4-1,6-6-59,14-13-12,4-3 1,3 0 16,10 1-11,-1-6-6,8-1-5,-4-8 6,2-4-1,0-2-3386,1-4 3398,0-5 5,-2-3 34,0-5 162,3-14-78,-4 3 16,1-11-205,-6 8 239,-2 0 22,1 1 18,-2 1 178,2-5-213,-4 11 3246,1-1-3279,-6 14-116,-2 4-63,-1 3 341,-1 2-341,0 2 0,0 14 0,-1-1 19,0 15-19,-2-2-3392,-2 6 3392,-1 4 0,0-6 0,-1 2-1087,0 6 0,0 0 1067,0 1 0,0 0-298,1 0 1,1 0-520,1 0 0,3 0-1903,5-2 1,1 0-2131,-3-2 0,2-2 4870,12 15 0,-10-35 0,-2-6 0</inkml:trace>
  <inkml:trace contextRef="#ctx0" brushRef="#br0" timeOffset="445795">15870 13923 27057,'-4'-43'341,"-1"0"1,1 4 0,0 9-146,0 21 0,0 4-157,-1 6-34,0 7 23,-1 8-22,0 8 11,-2 7-410,-1 8 399,-2 7-9,1-7 0,1 3-8,1-9 0,0 0-976,-2 14 1,0 0 947,2-11 0,2-1-29,-1 1 1,1 0-51,0 0 1,1 0-57,0-1 1,0 1-351,2 11 1,0 0-1171,1-14 1,0 0 1177,1 6 1,0 1-4401,1-4 1,0-4 2638,0 0 0,0 9 1,0-38-1</inkml:trace>
  <inkml:trace contextRef="#ctx0" brushRef="#br0" timeOffset="446304">15646 14419 19353,'-6'-45'734,"1"1"0,0 3 0,0 9 1456,-1 19-1876,2 5-112,0 1 603,2 3-765,1 1 331,0 2-388,6 2 1211,2 2-1206,8 3-21,6 2 16,5 1-50,5 1-504,4 2 420,3 0-224,20 3 168,-13-6-1086,14 1 1159,-20-7 55,-2-2 51,-4-4 61,6-9 18,-13-2-2840,3-7 2884,-14 2-5,-4-2 309,-3-2-114,-3-15 74,-3-1 637,-2 0-767,-3 7 29,-2 14-6,-3 4-23,0 3-33,-1 3 3448,-9 3-3576,3 3-29,-8 5-11,5 4-11,0 7-1,-4 14-4,6-2-7,0 10-22,9 6-27,6 2 4,14 9 12,2-14-772,13-8 755,-4-13-11,4-3 0,1-4-3127,1-5 3150,1-3-708,-2-5 741,-1-4-84,-1-5 101,-3-5 0,-2-3 11,-3-3 28,0-17-11,-8 8 5,-1-11-11,-8 13 469,-3 1-469,-3 2 1,-5 4-1,-4 4 776,-4 3-759,-4 3 12,-3 4 10,-2 4 0,-3 3-16,0 3-28,-1 5-2165,0 4 2131,2 5 0,1 4 0,2 4 0,3 3 0,2 3 0,4 4-6,1 19 2012,8-10-2096,3 14-44,10-18-146,7 1-151,6-2-1208,9-5 1,6-1-3278,-5-8 1,0 0 4279,6 4 0,-2-2 0,5-5 0,-28-16 0</inkml:trace>
  <inkml:trace contextRef="#ctx0" brushRef="#br0" timeOffset="447279">11583 15610 20802,'-22'-46'403,"-1"0"0,3 4 0,1 9 831,4 21-943,-11 5 137,4 4-305,-22 12 104,14 4-199,-21 24-11,21-8 552,-5 14-563,7 8-911,10-10 883,-2 13-17,13-17-51,4 1-33,5-1-56,6-1-57,8-1-60,8-4-63,8-3-72,9-3-62,7-5-68,-5-10 1,1-3 241,-8-2 0,0-1-20,14 0 1,-1-2 18,-14-4 1,0-2 75,-2 0 1,0-1 97,-2-2 0,0-2 62,25-11 179,-7-4 136,-7-3 149,-5-1 136,-6-2 116,-5 0 51,-4 0 6,-5 1-22,-3 1-28,-4 3-29,-2 2-67,-3 5-83,-2 4-130,-2 5-162,0 4-89,-1 3-73,-3 7 22,-1 3 22,-3 6-39,0 3 0,0 3 866,0 12-877,3-5-17,1 8 0,4-12 1,3-1 4,4-2 1,3-2 0,4-5 11,4-3-11,4-5 11,3-3-6,4-4 9,1-7 0,0-2-1327,7-6 1357,-8 3 1,-3-2 56,-3-5 22,-6 0 39,-5-1-11,-5 0-228,-4 0 279,-2 0-18,-5 1 6,-4 0-39,-6 0-28,-3 1 36,-13 0 1,-3 0 151,-4 1-292,2 3 1,-1 2 36,-9 10-511,14 6 449,-7 3-17,18 5-16,3 1-34,2 3 0,5 0-106,2 1-622,3 14-119,6-5-2749,6 10-465,7-8 3715,9 4 1,-10-15-1,1 1 1</inkml:trace>
  <inkml:trace contextRef="#ctx0" brushRef="#br0" timeOffset="448011">12986 15606 26402,'-59'-13'93,"1"0"0,3 1 1,9 7-61,16 20 1,-14 13-23,12-3-5,-9 10-6,17-7 11,-1 16-4285,10 4 4257,2-1-11,22 5-464,3-24 486,15 4-22,0-16 3,4-8 0,2-3 19,10-4 17,-8-1 1,0-4-7,2-11-1799,14-18 1816,-15 4 17,8-13 1718,-18 7-1706,-3-3 16,-2-5 11,-4-5 881,-1-4-852,-4-7-1,0-3-42,-7 31 1,-1-2-1,0 1 1,-1 0 91,3-27 24,-3 4 228,-1-5-217,-1 21-34,-3-1-95,-2 23-62,0 4 0,0 5 0,1 4 3110,1 2-3110,0 1 181,0 3-181,0 4 0,-1 6 0,1 6 0,-1 5 0,1 9 0,0 6 0,2 6-59,1-7 0,2 4 11,3 4 0,2 1-1621,0 1 0,1-1 1498,3-1 1,3-2-351,4-4 0,4-3-310,2-3 1,3-1 54,6 4 0,2-3 471,-9-12 0,0-3-166,20 4 186,-21-17 128,-3-5 90,-2-5 67,-2-6 703,4-16-490,-7 2 90,3-11 3391,-9 7-2652,1-14-460,-4 12 13,0-6-36,-4 19 215,-1 4-370,-2 6-119,0 4-111,0 3-85,-3 2-44,-1 3-6,-7 9-27,4-1-1,-4 7-11,7-5 11,1 2-17,3-2 6,4 1 6,2-3-6,5-1-3386,3-2 3391,4-3-10,1-2 10,5-2 1,0-5-6,3-2-2257,-1-4 2268,-1-5-872,-1-2 883,-3-4 1801,4-16-1739,-5-8 56,-1-10-72,-10 12 16,-8 9 95,-11 12 2698,-7 9-2826,-26 9-51,10 9 1643,-10 12-1643,18 2 0,0 4 0,1 2 0,1 2 0,5 0 0,2 1 0,-3 7 0,-5 23 0,20-28 109,1 1-278,17 12-235,2-11-312,16 9-4185,20-7 4901,-4-9 0,-5-4 0,-19-12 0</inkml:trace>
  <inkml:trace contextRef="#ctx0" brushRef="#br0" timeOffset="459839">15475 15317 22202,'-45'-1'15,"1"-1"0,2 2 0,8 8-4,12 39-11,0 6 0,11-23 0,1 1 0,0 1 0,0 1-9,1 1 1,0 1-291,0 0 1,1 1 130,-4 17 0,1 2-1035,2-12 0,1 0 1004,-3 14 0,-1 2-308,-1 1 1,1-2 711,3-14 0,-1 1-403,-4 11 0,-3 7 1,2-10 219,5-18 0,-2-2 59,-9 26 1,-6-8 310,-17-32-258,7-10 1,-7-17-7,23-13-10,2-6 0,4-6-6,4-7-17,5-4-25,8 11 0,4-2-17,14-9 0,5 0 45,-7 7 0,3 1-81,19-11 0,3 7 0,4 6-12,-16 14 1,1 0-6,14-2 775,1 1-823,-12 6 1,1 0-37,18-8 33,-19 8 1,1 0-48,0-1 0,-2 2-149,18-10 224,-18 9 1,-2 0 144,9-6-77,11-8 11,-19 8 185,12-10-28,-28 15 56,-1-1 72,-11 9 23,-2 1 3101,-3 3-3106,0 1 696,0 1-763,0 1-242,-4 6-33,0 1 361,-3 6-373,0 2 1,1 3 5,-2 3-33,0 16-6,3-7-51,-2 13-105,6-11-220,0 0-263,1 0-436,0-1-975,1-1-7753,3 6 8774,0-13 0,0-2 0,-3-15 0</inkml:trace>
  <inkml:trace contextRef="#ctx0" brushRef="#br0" timeOffset="460015">15940 15486 21086,'0'-5'2952,"0"1"-4123,0 4 1171,-26 29 0,20-22 0,-20 22 0</inkml:trace>
  <inkml:trace contextRef="#ctx0" brushRef="#br0" timeOffset="460395">16159 15995 22761,'4'5'2234,"0"-1"-1813,-4-4 805,0 0-716,11 13-314,-1-11-3308,21 1 3230,-9-14-2280,10-10 2240,-9 1 9,9-21-48,-10 6-509,5-18 492,-12 8 6,-2-6 0,-2-6-14,-5 10 0,0 0-11,-2 10 0,-1 0 2,1-12 1,0 1 972,-1-13-956,-1 6-677,-2 8 706,0 7 559,0 8-459,-4 1 2283,0 11-2434,-2 3 0,2 11 1490,2 5-1490,-1 2 1541,0 4-1541,-2 4 0,0 7 0,-2 6-3392,0 8 3392,1 7 0,2 9 0,1 5-827,1-18 1,1 0 826,-2 23 0,2-2-166,3 8-86,4-4-112,2-3-101,6-5-179,3-3-376,-1-19 1,2 0-5372,21 21 712,-1-3-1334,-6-15 6859,-16-17 1,-8-7 0,-4-4 0</inkml:trace>
  <inkml:trace contextRef="#ctx0" brushRef="#br0" timeOffset="460720">16755 15801 25281,'12'-40'599,"1"0"1,-1 3-1,-5 12-403,-7 23-106,-1 2-17,-5 7-51,0 2-33,-2 4 5,4 5-22,5-6 0,6 4-17,3-6 1,5-2-12,3-2-12,2-3-72,15-3 90,-8-4 16,8-5 51,-13-2 0,-1-4 45,4-11-68,-8 3 45,2-8 73,-8-4 6,-5 9 5,-1-7 28,-4 15 34,-1 2-23,-3 4 6,-1 4-33,-4 4-29,-1 2 6,-3 3 73,-11 9-150,2 2-35,-8 10 0,6 0 0,1 2-734,-4 8 734,4-6 0,2 1-3149,4 5 3149,4 1 0,5 1-617,3 0 617,5 1 0,7-2-220,4 0 114,9-3-3288,22 8 3394,-1-8 0,-5-5 0,-15-14 0</inkml:trace>
  <inkml:trace contextRef="#ctx0" brushRef="#br0" timeOffset="461682">18520 11308 20957,'-9'0'2683,"2"0"-1176,7 0-1020,0 0-403,-22-3-11,33 1-34,-6-3-11,30-2 0,12 1-25,-12 1 0,2-1-890,14-3 1,2-1 886,-12 2 0,-2 0 0,3-1 0,-1 0 0,1 0 0,-2 0-848,-1-1 1,0 1 847,-4 1 0,0-2-106,11-7 1,-2-1 161,4-4-26,-16 6 1,-7-2 132,-14-8-46,-16-3-83,-3-1 55,-25-7-33,6 17 17,-12-4 33,10 9 1410,0 2-1326,2 2 12,5 2 5,2 2 1966,6 2-1999,3 2 377,4 1-434,2 1 12,3 1-101,1 0-22,2 2-1,5 8 1,10 12-6,3 2 0,8 9 0,-1-5 0,4 5 0,3 1-6,-3 3 1,-2 3-68,-7-6 0,-3 2-1984,6 17 0,-7 0 1631,-12-17 1,-5-3-427,-4 0 1,-6-2 397,-9 4 0,-1-4 1,2-1-1,-11 12 0</inkml:trace>
  <inkml:trace contextRef="#ctx0" brushRef="#br0" timeOffset="462346">20496 10915 25281,'9'-39'672,"0"0"1,5-22-377,-14 57-268,-2 5-16,-1 5-1,-4 5 0,0 5-5,-2 4-12,-1 3-5,0 4-17,0 3-17,0 4-302,-2 21-96,3-12-671,1 17-4005,6-2 5119,4-9 0,-1-8 0,4-21 0</inkml:trace>
  <inkml:trace contextRef="#ctx0" brushRef="#br0" timeOffset="462687">20875 10433 24007,'-45'-5'18,"0"-1"1,4 1 0,8 7-7,21 18 538,2 2-555,5 0-1,2-1 193,8 8-181,3-9 16,9 5-3218,1-11 3219,4-1 128,1-4-112,0-1 57,-3-4 55,-2-1 50,-4-3 488,3-10-487,-8 2-51,2-10 11,-9 4-38,-2-1 3325,0 0-3354,-2-1-33,-1 1 16,-3 1 115,0 0-64,-3 0-84,2 5-34,0-1 11,3 7-38,0 0-40,0 2-12,-1 4 7,-3 4-62,0 5-505,-8 15-1293,1 13-733,0 4 2654,5 11 0,8-32 0,0 0 0</inkml:trace>
  <inkml:trace contextRef="#ctx0" brushRef="#br0" timeOffset="463011">21177 11201 26601,'9'-49'56,"0"-1"0,4-4 0,3 5-28,2 17 0,0 2-796,1-2 0,1-2 785,7-17 0,-1-1-6,-10 18 0,0-1 4,-1-4 0,1-5 0,-2 1 21,-1-8 1,-2-1 21,0-10 1,-3 2-1448,-3 16 1,-3 3 1494,-5-21 1,-3 35 972,-2 7-990,0 8-44,0 5 129,-4 7-163,0 7 0,-5 8 0,-7 24-11,5-1-94,4-9 1,1 2 93,-4 25 0,9-26 0,0 4-23,-2 16 1,0 6-26,3 3 1,2 4 466,1-10 1,1 2-1,1-1-505,2-11 0,1 0 1,1-2-1028,2 20 0,2-3 726,1-18 1,1-1-351,0-2 0,1 2-3537,3 9 0,2 0 4274,-3-10 0,0-2 0,0-4 0,-1-3 0,0-1 0</inkml:trace>
  <inkml:trace contextRef="#ctx0" brushRef="#br0" timeOffset="463194">21389 11086 22382,'-41'-44'550,"-1"1"1,3 0 0,9 9 268,21 22-645,3-1 174,26-2-360,2 5-4,25-6-63,-1 7-678,-3 2 0,3-1 309,-9 2 0,1 0-454,15-2 1,0 0-1511,-12 2 1,0 0 1888,6 0 1,-2 0-1,3-1 1,-2 1-1</inkml:trace>
  <inkml:trace contextRef="#ctx0" brushRef="#br0" timeOffset="464171">23786 11100 24442,'12'-56'554,"0"-1"1,-1 5 0,-1 6-225,-3-2 191,-6-7-325,-4 19 152,-7-5-135,-15 17-101,-16 10-84,10 8 0,-2 4-4147,-28 8 4127,27 0 1,-1 4 10,-6 7 1,2 3-710,7-3 0,1 1 695,-11 7 1,1 2-748,13-6 0,3 1 739,0 1 0,1 2-241,3-1 0,1 2 221,-15 24 1,9 1 5,8-3-5,9-4 1280,10-3-1308,25 4 33,25-11 635,-21-19 1,1-3-628,6-4 1,1-5 2,21-9 12,0-6-1,-19-4 1,2-5 5,-2-3 0,1-5 17,7-8 0,-2-5-17,-4-5 1,-4-3-1,-14 13 0,-2-2 0,-2 1-536,4-11 0,-2 1 539,-2-2 0,-2 1 3,-5 13 0,-1 0 831,0 1 1,1-2-827,3-11 1,1 0-12,-6 14 0,0 0 34,3-6 0,-2 1 190,1-21-190,-6 29 785,-3-5-807,-4 30 3203,0 4-3226,-1 2 0,-1 4 0,-4 6 502,-7 23-502,0 1-253,-6 19 253,7-16 0,0 2-1655,3-8 1,0 2 1654,-4 12 0,2 0 0,3-10 0,1-2-327,0 3 0,0 0 288,1-1 0,1 0-23,1 0 0,0 1-145,2 10 0,3-1-66,0-12 0,3-1-63,5 15 0,4-2-33,8-3 38,-3-14 1,4-4-113,35-10 404,-3-15 56,6-14 2012,-21-17-1973,-13 3 34,0-3 28,-2-4 27,-1-1 12,-1-1 17,-1 2-1,-1 3 34,-2 5-2032,-3 7 2043,-4 5 270,-5 6-315,-2 5-50,-2 3 12,-2 2-83,-6 5-24,0 1 709,-6 5-720,-1 4-12,-1 3 3415,-8 16-3420,5-4 0,-7 25-33,12-7-671,2 1 659,12-7-22,6-14-107,19 5 6,12-7 129,2-3 11,3-12 33,1-12-5,-13-6 17,11-7 39,-6-14-5,-11 3 16,6-13 50,-8-12-2788,-5 9 2722,1-17-6,-8 17-1313,-3 1 1335,-2 4-139,-4 3 173,-1 5-11,-5 5-23,-3 3-5,-6 5 2669,-18 1-2697,4 6-17,-14 2 5,-6 8-27,10 3 1906,-10 5-2058,6 10-56,12-2-168,-6 8-7,16-3-744,5 3-4099,4 1 5231,5 6 0,2-15 0,2-1 0</inkml:trace>
  <inkml:trace contextRef="#ctx0" brushRef="#br0" timeOffset="464832">25078 10806 26614,'-22'33'33,"-1"1"1,2-4 0,11-4 39,40-10-34,-4-5 12,10-1-642,-10-7 663,-2-2 59,-1-2-58,-2-3-17,-1-5 11,0-2 0,-1-5 1,-1-3 4,-2-2-10,-1-4-17,-2 0-176,-2-2 198,-1 0-11,-2 1 503,-2 1-503,-1 2 113,-2 3-79,-2 3-6,-1 2 11,-1 4 11,-1 1-44,-3 3 204,-2 2-215,-7 1-3421,1 2 3387,-7 1-17,4 4 0,-3 3 5,0 4-5,-3 2 28,-10 15-44,0 8-7,1 3-640,7 3 663,11-10 5,4 2-10,3 2-18,4 0 2875,8 13-2863,11 0-28,3-1-17,8-8 6,-4-15-6,2-3 5,3-3 12,-2-2-11,12-3 38,-11-7 12,8 0 6,-11-10-12,0-1 18,-1-7-7,0-2 1,7-17 33,4-12-176,-2-3 170,-1-5 1,-10 12 5,-2 2-5,0-1 22,-2 2-134,-2 1 140,-5 3 33,-3 4-66,-5-6-29,-5 11 0,-3-3 0,-3 12 0,0 3 0,0 3 0,2 1 1095,0 2-1095,3 3 374,0 0-374,3 2 0,2 6 0,3 2-306,7 9 306,3 1 0,6 7 0,3 3 0,5 6 0,3 3-1837,2 3 1837,1 2 0,1 2 0,-1-1 0,-2 1-396,-3-3 396,-7 0 0,-6 14-13,-13-14-597,-12 10-454,-15-18-1787,-9-3-6980,-4-4 9743,2-6 0,15-10 0,8-5 0</inkml:trace>
  <inkml:trace contextRef="#ctx0" brushRef="#br0" timeOffset="466347">19808 12195 19384,'0'-7'3825,"0"2"-1540,0 5-2285,8-53 6,-6 50 22,5-38 6,-11 79-23,-2-8-11,-2 15 0,-1-10 5,0 2 1,0 1 0,-6 17-577,4-14 560,-2 10 11,4-21 5,2-4 7,0-3-1,0-2 6,4-8 128,-2-2-16,5-8 0,-1-4-23,3-4 532,0-5-576,4-4 5,2-6-6,3-3-10,2-4-3393,4-3 3381,2-1 23,3-1-792,2 2 780,2 2-519,1 2 503,1 3-18,-1 3-10,1 3-6,0 4 11,-2 2-265,-1 5 254,-2 3 11,-2 3-22,-3 5 2630,-1 4-2613,2 16-12,-7-2 6,1 12-5,-8-6-1,-1 0 1,-1 2 10,0-1-5,0-1-5,1-2 826,1-3-832,3-2 5,2-3 6,2-3-6,3-2 795,12-2-801,-3-7 12,10 0-689,-7-9 689,2-2-5,1-5 38,10-11-10,-4-8-23,-1-2-686,-11-2 702,-10 9 7,-4 2 5,-3 2 73,-2-1-45,-3 7-12,-2 0 1063,-3 9-1085,-3 2 6,-3 3-22,-1 0 1025,-2 3-1020,-2 2-16,1 4 33,-2 3-28,-2 9 11,4-3-17,-1 16-16,9-5-6,4 1 17,6-3-12,4-9-10,14 2 21,-2-5 1,11 1-3392,-5-10 3375,1-2-183,0-2 211,-2-4 11,-2-2 40,12-18 72,-14-4-84,3-8 0,-18 2 51,-10-4-34,-2 7 0,-6-9 5,1 14-10,-2 2 5,-2 3-11,2 3-12,-3 4 18,0 3 3261,0 3-3295,-1 3 5,1 2-55,-1 3 351,1 2-346,-6 9 17,6 2-62,-4 6-72,8-1-583,2 13 0,4-6-555,5 10-1653,8-10 2936,7 4 0,-6-14 0,2-1 0</inkml:trace>
  <inkml:trace contextRef="#ctx0" brushRef="#br0" timeOffset="466560">21305 12241 22382,'10'-52'724,"-1"0"1,0 4-1,-2 6 161,1 1-376,-4 7-72,-2 7 372,-3 1-569,-2 10-77,-2 2-19,0 11-82,-1 1 137,-5 12-188,1 3 6,-5 13 0,-3 21-17,3-3-211,5-12 0,1 1 206,-4 23-517,4-13 0,1 4 96,1 3 0,1 2 26,0 0 0,1-1-253,1-1 0,2-3-1000,2-14 1,2-1 1652,2 14 0,1-2 0,-1-3 0,5 14 0</inkml:trace>
  <inkml:trace contextRef="#ctx0" brushRef="#br0" timeOffset="466738">21202 12586 24934,'-13'-42'474,"-1"-1"0,2 4 1,1 7-173,3 14-67,0 1-55,1 3-1,2-1-146,2 6-33,2-2-117,12 4-102,3 2-1130,32 0-2701,-15 3 0,3 1-5781,28 0 9196,-28 1 1,-3 0-1,-9 0 1,-9 0 0</inkml:trace>
  <inkml:trace contextRef="#ctx0" brushRef="#br0" timeOffset="467404">22873 12542 21325,'10'-57'474,"0"0"1,-1 5-1,-2 6-149,-5 5 1371,-1 5-1159,-9-6-173,-9 7-168,-16 1-140,1 17 498,-5 10-503,-6 17-40,10 0-22,-11 12 22,14 2-11,1 3 5,1 5 7,1 1-18,-1 20 9,22-20 0,2 1 13,1 21-10,22 1 274,7-35-274,4-3 38,2-5-10,0-5 849,-1-4-810,6-6 16,-11-3 135,8-13-100,-18 2 77,2-20-3514,-10 10 3357,-2-12-1488,-5 9 1444,0 0-1786,-1 1 1786,0 5-419,0 4 419,1 5 1577,0 5-1577,-1 5 0,0 15 0,0 4 0,-3 34 0,0-7 494,-4 21-494,0-8 0,-4 7 613,5-28 1,-1 1-614,-1 2 0,-1 2 0,-1 1 0,0 1 0,-2 0 0,-1 4 0,-1-4 0,-2 3 0,-2 0 0,-3 3 0,-1 0 0,-1-1-199,1 1 1,0-1-1,-1-1 199,0-3 0,-1-2 0,1-3 0,-1-1 0,2-5 0,1-3 0,1-3-648,-25 18 648,16-22 791,-2-6-791,17-22 0,4-7-270,4-30 74,6 2-36,2 10 1,3-1-145,10-24 110,-3 26 0,1-1-101,3-2 1,1 1-88,4-3 0,1 2-145,3-1 0,1 0-227,2 0 0,2 2-935,1-1 0,1 2-415,0 0 0,1 1 2176,6-4 0,-5 5 0,-10 8 0,-5 5 0</inkml:trace>
  <inkml:trace contextRef="#ctx0" brushRef="#br0" timeOffset="469445">23322 12451 25892,'-29'55'185,"7"-9"-129,24-38 67,10 0-39,-1-3 56,17 0-84,-8-6-11,7-3-6,-7-3-5,0-2 5,-2-3-6,-2-2 46,3-14 5,-1-5-39,-2-2-6,-6 1 22,-5 12-5,-3 2 34,-1 2 0,-3 3 72,-7-2-106,-1 7-11,-7-1 5,1 8-11,-3 1-3391,-1 2 3391,-3 2-6,0 4-21,1 2 4,0 4-4,-6 12-230,9-4 218,-5 11 0,10-4 11,2 2 1,1 3 10,4 1 2497,2 0-2536,3 1 17,4-1-3034,4 0 3017,5-2 11,6-1 185,6-3-291,17 5-45,5-5 62,10-3 83,-15-12 12,-8-10 6,-14-6 0,0-4 22,4-12-17,-5 1 0,3-9 6,-6 2 515,-1-3-521,7-19 2860,-4 11-2871,5-14 36,-6 21 1,0 1-3,3-7-1,10-15 23,-12 25-28,-5 8 6,8-5 11,1 9-34,-3 4-11,3 4 11,-7 6 0,1 3-11,2 3 6,1 3-23,0 3 12,0 4 5,-1 3 5,-2 2 12,-1 4-17,-3 2-11,-2 2-2866,-2-1 2860,-2 3-950,-2 10 956,-1-9-441,-1 7 457,0-15-5,1 4 0,1-8 2675,1 2-2675,2-10 1327,2-3-1327,2-2 782,4-5-788,2 0-33,15-7 16,-4-1 18,10-7-1,4-12 12,-10 2-220,9-10 226,-2-11-568,-9 9 573,7-11-11,-13 13-1,-3 3 34,-3 2-5,-3 2 16,-4 3 46,-4-5 38,-2 1-72,-5 2 5,0 4 0,-4 10 185,1 1-213,-1 2 573,0 2-584,-2 1 0,2 3-17,-8 2-5,-4 11 0,-1 2 5,-5 11-6,5 0-784,0 5 791,0 3-18,2 4 12,0 2-6,3 2 0,3 1 0,3 1-12,4-2 12,3-2-3150,6-2 3150,3-3 0,7-3-895,5-2 872,4-4-1804,3-2 1793,2-4 6,1-3 250,0-5-233,0-4 11,0-3-11,1-7-6,13-10 28,-11-2 1428,9-10-1428,-14 2 1,-3-2-12,1-6 0,-4-1 0,0-2 0,-2 0 72,5-14-44,-9 13 0,3-10-16,-10 17 4,-3 3 897,0-9-874,-3 5 3058,1 1-3058,-2 9 139,-1 10-178,0 2 839,0 2-839,-1 1 0,1 2 0,-1 1 0,0 0 0,-3 3 0,3-1 0,-3 1 0,2-1 0,-2 0 0,-1 1 0,-2 0 0,0 1 0,0 0 0,-1 0 0,2-2 0,0 2 0,1-2 0,1 0 0,2 1 0,0-1 0,0 3 0,1-1 0,1 4 0,1-1 0,2 2 0,2 1 0,4 1 0,4 0 0,3 1 0,16 3 0,-4-5 0,25 4-559,-19-9 559,10 0 0,-18-4 0,-2-2 0,-4-1 0,-4-2 0,-3-2 0,-2 0 0,-3 0 0,-1-1 0,-2-3 0,-1 4 0,-2-2 559,-2 5-559,0 1 0,-1 2 0,-1 1 0,-1 1 0,-1 1 0,-2 3 0,0 4 0,-2 3 0,-2 4 0,0 4 0,-1 3 0,1 5 0,1 2 0,1 3 0,3 16-3392,8 4 3392,3 0-186,9-6-167,1-16-767,17 6 358,-5-12-134,10 2-39,-9-14 5,-1-4-471,0-5 745,0-2 225,-1-4 218,0-4 3111,-3-5-2742,-1-3 175,-3-4 168,-1-4-2438,-1-5 2583,-2-2-587,1-1 475,0-1-45,0 1-10,-2 2-40,-1 5-34,-3 2 501,-2 3-646,-5 3 16,-2 3-44,-2 2-51,-2 2-11,-2 2-67,-3 2-28,-3 1 132,-3 2-154,-10 4-35,3 2-4,-8 5 44,6 3-51,2 3-5,1 2 2554,-6 11-2554,9-6-5,-3 8-7,11-9 826,3-1-820,2-1-3391,8 4 3397,1-9-357,6 2 363,1-10-6,2-2 6,2-3 5,1-4 0,0-1 6,0-6 0,-3-2-6,0-4 6,-4-2 5,0-1 12,-2-2 44,3-5-11,-5 7 3273,3-5-3340,-7 16 533,-1 0-533,-3 7 0,0 2 0,0 2 0,-2 2 0,-1 6 0,-2 2 0,1 4 0,0 2 0,1 12 0,2-7-3392,0 9 3392,4-11-1079,4 0 1079,4-2 0,6 0 0,3-3 0,5-2 0,3-2-28,17-5-1,-9-3-4,11-5 10,-15-5 12,-2-6 0,-3-4 5,-2-6 6,-1-5 6,-3-5 2041,0-6-2030,-1-6 0,1-5-12,1-7 2,-9 17 1,2-5 0,-1 2-14,-1 2 0,-1-2 12,0-1 0,1-3 0,-2 5-6,-4 6 0,-1 3 0,2-30 0,-5 24 0,-1 2 0,0-13 0,-1-13 37,-2 34-37,-1 5 0,-1 14 0,1 6 0,-1 4 809,-1 4-809,-10 18 0,2 1 0,-1 5 0,0 4 0,2 4 0,2 1 152,0 1 0,1 1-152,1 3 0,3-1 0,3-10 0,2-1 0,2 1 0,1-1 0,2 1 0,1-1 0,3 0 0,1-1 0,1 0 0,1-2 0,15 27-96,0-3-207,-2-7-105,-4-3-96,-5-8-163,-3-4-246,-4-7-409,-1-4-800,-1-6-7709,2-4 8881,-3-6 1,0-1 0,-5-3 0</inkml:trace>
  <inkml:trace contextRef="#ctx0" brushRef="#br0" timeOffset="469935">26228 12411 25797,'35'-3'117,"2"1"-100,1 8 0,3-2-11,2-2-5667,-1 0 5661,-1-2 904,14-5-893,-16 0 367,-4-6 0,-1-3-356,4-8 12,6-6 39,-22 7 39,-12 9 67,-3 1 3328,-2 2-3159,-5 3 481,-6 1-756,-3 4-1,-7 1-4,1 3-3113,-2 0 3073,0 4-6,2 2 6,-2 7-22,4 5 0,3 6-12,10 3 17,14-1-11,3-6-11,10-5 3392,10-5-3370,5-7-319,1-2 308,-5-8-3290,-13-5 3301,-3-4 0,-2-3-1974,2-15 1997,-9 6 38,1-21 63,-13 10-12,-11-5-61,-3 12-6,-11 7 33,2 12 18,-4 0-18,-1 5 30,-23 4-119,8 13-122,-7 3 122,18 10 0,12 0 0,1 3 0,3 4 1914,3 4-1914,4 23 0,9-25 0,3 1-185,-1 0 1,4 0 1,11 11 1,5-2-221,11 8 69,-9-18 1,1-2-1517,13 11-973,0-4 2823,4 1 0,-21-19 0,-1-3 0</inkml:trace>
  <inkml:trace contextRef="#ctx0" brushRef="#br0" timeOffset="471369">19152 14172 20699,'11'-44'840,"0"0"0,0-4 0,-3 7-520,-5 20-63,-2-7 1216,-3 19-1238,-8 4 351,-9 3-535,-14 11-34,1 3-12,-5 9 253,10-1-258,2 3 0,-6 12-28,10 4-22,2 9 22,15-11 6,11-8-6,9-12 0,4-5 5,5-2 12,4-6 803,15-6-792,-9-6 31,5-11 0,-2-5 2,-5-3-470,-4 1 0,-4 0 482,-11-1 22,-2 1 6,-5-2 22,-1 2 0,-2 0 124,-2-5-96,-1 10-11,0-2 112,-1 12-196,0 6-22,0 1 5,0 4 925,-2 5-925,-1 11 0,-1 2-11,-3 9-6,1 7-5,1-6 0,-1 11-95,3 0-6,2-8-387,1 8 236,4-13-90,2-2-67,5-2-61,1-3-634,12 1 471,-3-10-6,8 0 51,-5-12 168,0-3 179,2-5 151,1-5 112,-1-3 67,-1-4 85,-2-2 89,-3-3 465,6-14 123,-3-3-420,-1 1-11,-5 7-22,-7 16-12,-2 3 285,-2 4-340,-1 3 284,-3 2-520,0 4-33,-2 1-40,0 19-11,-2-4 6,0 15-3387,-1-6 3381,0 1-1389,1 0 1361,0 2-995,1-1 939,0 0-22,1-2-17,2-2 11,0-2 2239,2-3-2194,0-2 1715,-1-5-1664,0-3 1836,1-2-1786,6-8-6,-1-2-12,5-6 12,-2-1 68,7-11-40,-4 5 5,5-8 1,-5 10 61,6-9-3470,-4 10 3392,5-5-12,-7 12-5,-1 2-11,-2 2-6,0 2-11,-1 3 0,-1 1-5,-1 1 3391,1 2-3397,-1 2 0,1 3 5,0 2-61,3 10-6,-3-3-3409,3 5 3370,-4-6-39,1 0-39,2-2-40,2-1-5,1-2 39,2-3 67,1-3 28,9-4 118,1-9 6,-1-2 16,-3-6 28,-9 2 28,-2-1 28,-2-1 3415,-1-1-3208,1-6-139,-4 7-1,1-4 6,-5 11 140,-1 2-319,-2 4-6,0 2-11,0 10 6,-1 0-6,0 8-17,0-1 6,0 1-3404,3 1 3387,1 1-33,3-1 5,4-1-17,4-2-11,2-2-6,3-2-5,2-4 11,3-1-152,1-4 202,0-2 3314,0-3-3257,7-10 5,-8 1 22,4-8 152,-6-8-12,-7 5 449,11-29-399,-14 27 18,4-15-212,-11 26-46,-1 2 270,-2 3-270,-1 4 0,0 3 0,-1 3 0,-2 4 0,-5 16 0,-2 3-3392,-7 15 3392,4-9 0,-1 2 0,-8 22 0,6-16 0,0 2 0,3-8 0,0 0-475,0 2 1,-1 2 474,0 2 0,1 0 0,-1 2 0,0 3-230,1 0 0,0 3 0,1-2-694,-2 8 0,1 1-1528,2-7 1,0 2 0,1-1 2267,0 10 1,1-5-1,0 5 1,1-3-1</inkml:trace>
  <inkml:trace contextRef="#ctx0" brushRef="#br0" timeOffset="471721">22053 14348 7201,'0'-9'-734,"0"1"6,0 8 728,0 0 0,0 0 0</inkml:trace>
  <inkml:trace contextRef="#ctx0" brushRef="#br0" timeOffset="472656">22043 14209 16062,'1'-8'5074,"0"2"-4133,-1 6 381,0 0-829,15-63-844,-9 39 552,3-13 1,1 1-2841,-2 18 2992,1 1-17,2-1-1079,1 1 1056,1 1-33,-2 0-17,0 3-16,-1 2-29,-3 3-11,-3 3-39,-2 2 559,-1 2-732,-4 5 2850,0 0-2845,-3 4 1668,0 0-1640,-1 3-11,0-1-22,1-1-7,2-3 1,2-4 230,2-1-180,-1-5-6,0 0-5,-1-4-5,-4-1-12,0 3 11,-2-2-5,1 3 0,0 2-17,0 1 28,-5 1-28,2 3 17,-6 3-17,-9 16 11,3 1-11,-10 15-3235,7 1 3229,-1 8 6,-1 10 3,13-24 0,1 0-3,-1 4 0,0 1 0,0 3 0,1 1 0,-1 1 0,0 2 0,2 0 0,-1 4-2,1-3 0,1 3 0,-1-2-1172,0 9 1,0 0 1156,1-7 1,1 2-1,0-3-17,0 5 1,2-2-462,-1 1 0,0 0 388,2-2 1,0 1-59,0-2 0,-1-1-31,2 0 0,0-2-477,-1-2 0,-1-1 385,0-2 0,-2-1-82,-1-3 0,-2-1-207,-2-2 0,-2-1-448,-1-3 1,-4-1-2752,-11 6 1,-2-2 1845,10-11 1,-1-2 165,-7 3 0,2-5 1554,-3-10 210,9-15 0,7-12 0,5-16 0,5-12 902,4-11 75,2 27 0,2-2 1025,4-19 1,3-2-1146,-2 13 0,1 0-233,5-14 1,2 1-146,-1 18 0,1 2-110,0 2 1,2 1-23,-1 2 1,2 1 363,6-7 1,0 2-46,11-15-400,-12 20 0,0 1 350,18-20-39,-17 25 1,1-1-542,0 1 1,-1 0 541,3 1 1,-2 2-540,15-9-5,2-1-12,3-1 863,-1-2-862,3 1-1,0-1-11,0 2-11,1 1-22,-3 3 196,-5 7 1,0-1-180,9-5 2,-12 8 0,-1-1 14,9-7 12,-14 6-2391,12-13 2458,-22 14-1028,3-6 1213,-10 8-981,0 1 1198,-2 1 809,1-4-825,-3 6-17,-1-3 1653,-3 8-1698,-2 1 2091,0 1-2236,-2 3 3319,0 0-3292,0 3-279,0 6-39,-8 17 39,-1 14-12,-4 5-10,1 3-503,3-9 485,-1 3-22,-1 1-78,0-1-3295,0-1 3082,0-1-173,2-2-236,2-5-9086,5 10 405,3-19 9426,2 4 0,0-22 0,-1-2 0</inkml:trace>
  <inkml:trace contextRef="#ctx0" brushRef="#br0" timeOffset="472822">22637 14052 21831,'2'-40'227,"-1"0"0,2-23 1323,-3 61-1881,0 3 577,-2 5-4228,0 15-5203,-1-2 9185,1 8 0,1-17 0,1-3 0</inkml:trace>
  <inkml:trace contextRef="#ctx0" brushRef="#br0" timeOffset="473523">22792 14612 25261,'31'-30'0,"-1"-1"0,1 1 0,11-12 0,-5 1 0,-19 10 0,-3 1 0,12-20 0,-11 16 0,1-3 0,-2-2 0,0-3 146,-3 2 1,-1-3 0,-1-1-147,0-2 0,-1-1 0,-1 0-98,1 1 1,-2 1 0,-1 0 97,-2-20 0,-3 3 0,-2 21 0,-2 1 0,-3-6 0,-1 3 0,-5-4 0,-2 19 702,8 24-702,0 3 819,0 5-819,-3 4 0,-7 22 0,1 7 0,-3 11-1202,1 0 1,1 1 1201,9-17 0,1 1 0,-2 20 0,0 2-366,3-13 0,1 1 366,-1 14 0,1-1-889,2-16 1,1-2 803,2-1 1,1 0-115,1-2 1,0 0-64,3-3 0,0 0-265,11 27 658,4-8-937,3-7-231,1-8 721,2-9-1527,0-8-526,12-10-2235,4-19 3237,11-19 2452,-28 2 0,-3-2 41,-4 2 0,-3 1 70,0-3 0,-3 1 893,4-13-521,-1 3 1568,5-10-2229,-6 17 57,0-5-246,-8 20-96,-4 4 268,-1 4-437,-1 3 257,-1 2-598,0 2 791,0 8-897,0-2-6,2 7 5,13 6 1,-1-5-6,12 4 0,-4-10-6,3-2-11,2-2 1,21-10-645,-19-2 677,13-9 1,-27 0-11,-4-1-38,-3-2 55,-4 0 5,-1 1 61,-2-5-27,-1 6 16,-2-2 23,-2 10 22,0 2-71,-5-1 611,2 5-663,-3 1 52,2 3-52,-2 2 0,-8 7 0,1 2-3392,-18 17 3392,13-4 0,-14 23 0,17-15 0,-3 12 0,14-11-466,3 1 466,6 0 0,8 0 0,7 0 0,9-2-984,1-10 1,2-2-8848,14 8 9674,13 1 1,-35-20-1,-9-4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18:17.62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3000 2027 17580,'-5'0'448,"0"0"-303,5 0-94,71-17-5673,-16 11 5633,3-3 1,6-1 6,-15 7 1,1 1 0,-2 1-75,12-1 0,4-1 70,-7 1 0,6-1 0,2 0 0,-6 1-184,-4 0 1,-4 0 0,5 0 171,-2-1 0,4 1 0,4-1 1,1-1-1,0 1 8,-6 1 0,2-1 0,1 1 1,-1-1-1,-1 1 0,-1-1-264,3 0 0,-3 1 1,1-1-1,-1 0 1,2 1 258,-2-1 1,1 1-1,2-1 1,-2 1 0,-2-1-1,-6 1-1,14 0 0,-7 0 0,1 0-4,1 0 0,1 0 0,-1 0 3,0 1 1,0-1 0,0 1-4,0 0 0,0 0 0,0 1-38,-1-1 1,1 1 0,-1-1 18,0 1 1,0 0-1,0 0-79,0 1 0,0 0 0,-1 0-14,0 0 0,0 0 0,0 0-168,-1 1 0,-1 0 0,2 0-2055,-4 1 0,4-1 0,-2 1 1,-3-1 2334,-4 0 0,-3 0 0,-1 0 0,3 0 0,0 1 0,-9-1 0,-4-1 0</inkml:trace>
  <inkml:trace contextRef="#ctx0" brushRef="#br0" timeOffset="326">3540 2945 7759,'-61'15'847,"0"0"1,6-2 0,6-1-344,-1 1-185,21-6-78,18-3 1172,19-3-971,11-1 403,17-2-352,12-2-2073,13-3 1820,-25 2 1,2 0-20,5-1 0,1 0-19,5-1 0,2 0-18,3 0 1,2-1-26,4 0 1,1 0-52,-19 3 1,0 0-1,3-1-499,3 1 0,4-1 1,0 0-1,-2 0 468,5 0 0,-3 1 0,4-1-31,-3 0 0,3 0 0,-1 0 1,-2 1-585,1-1 0,-2 2 1,0-1 565,1 0 0,0 0 0,1 0-238,-2 1 1,0 0-1,6 0 210,-10 1 0,5-1 0,4 1 0,0 0 0,-2 0 0,-4 0-114,3 0 0,-3 1 0,-1-1 0,4 0 78,-2 1 1,4-1-1,3 1 1,-1-1-1,-3 1 1,-6 0-68,14 0 0,-6 0 0,-1 0-50,2 0 0,0 1 0,-1-1 28,-1 1 0,-1 0 1,3 0-648,-3 0 1,3 1-1,-1-1 1,-2 1-206,0 0 1,-2 0-1,1-1 124,-6 1 0,3 0 1,-1 1-1,-3-1 853,20 1 0,-8 1 0,-26-2 0,-2 1 0,26 1 0</inkml:trace>
  <inkml:trace contextRef="#ctx0" brushRef="#br0" timeOffset="618">3672 3864 19227,'56'-8'166,"0"-1"1,1 0 0,-2 1 0,1 0 0,-3 2-1264,9-1 0,-1 2 1136,-16 1 0,0 0 1,2 0-523,0 1 1,2 0 0,3-1 497,3 1 0,4 0 1,1 0-1,-3 0-397,5-1 0,-3 1 0,2 0 372,-2 0 0,3 1 1,0-1-1,-4 0-18,0 1 0,-4-1 0,0 0-165,1 1 1,0 0-1,0 0 124,-3-1 0,1 1 0,5 0-159,-5 0 1,6 0 0,2-1 0,-1 1-1,-5 0-207,7 0 1,-4 0-1,4 0 292,-9 1 1,4-1 0,1 0 0,-2 0-1,-8 1-165,0 0 0,-7 0 0,1 0-98,19 0 1,1 1-990,-10 0 0,1 0 0,-3 1-109,7 0 1,-2 1 270,9 1 1,-5 0 1232,2 3 0,-31-3 0,-14 0 0</inkml:trace>
  <inkml:trace contextRef="#ctx0" brushRef="#br0" timeOffset="890">3435 5294 20777,'41'-13'67,"0"0"0,0 1 0,2-1 1,-1 1-1,0 1-852,16 0 1,0 1 825,-16 3 0,2 1 1,-1 0-525,3 0 1,1 2 0,-1-1 489,3 1 1,0 0-1,1 0-318,1 1 0,0 0 0,0 0 286,1 0 1,1 1 0,-1 0-272,0 1 0,0-1 1,0 1 211,-1 0 0,0 0 0,0 0-64,-1 1 1,0-1-1,-1 1-91,-1-1 0,-1 1 0,0 0-137,-1 0 1,-1 0 0,0 0-217,-2 1 1,0-1-1,0 1-935,17 0 1,0 0-1266,-4 2 0,-1-1 2792,4 1 0,-4 0 0,4 0 0,-7 0 0</inkml:trace>
  <inkml:trace contextRef="#ctx0" brushRef="#br0" timeOffset="1153">2660 6496 13936,'58'-6'235,"1"0"0,0 0 1,1 0-1,-1 0 0,-1 0-159,-8 0 1,-2-1 0,2 1-33,5-1 1,1 0 0,0 0-19,5-1 0,0 0 1,1 0-16,-14 2 0,1 0 0,1-1 1,-1 1 0,2 0 1,0 0-1,0-1 1,0 1-5,1-1 1,1 0-1,-1 0 1,0 1-2,0-1 0,1 0 0,-1 0 0,0 0-2,0 0 1,1 0-1,-1 0 1,-1 0 38,0 0 0,-1 0 0,0-1 1,3 1-37,1-1 1,3-1 0,1 0 0,-1 0 0,-3 1-6,-1 0 0,-3 0 0,0 0 0,4-1-9,-3 1 0,4-1 1,2-1-1,0 1 1,-3 0-1,-5 1 26,12-2 1,-7 1-1,3-1-86,-6 2 0,4 0 1,-2-1-1,-5 2-357,15-2 0,-5 2-1355,-4 1 0,-1 0 1778,0 2 0,-4 0 0,3 0 0,-8 2 0</inkml:trace>
  <inkml:trace contextRef="#ctx0" brushRef="#br0" timeOffset="3159">4097 7231 23854,'-43'22'631,"0"-1"0,2 0 0,7 2-183,7 20-4956,-1 6 4098,0 3 237,6-10 0,0 2 298,6-10 1,0 1-303,-2 5 1,-1 4 0,2-4-39,3-2 0,0 0-611,-3 12 0,2-1 296,5-14 1,3-2 178,0 1 0,1 0-134,0-1 0,2 0 155,1 0 0,1 0 3,0 0 0,1-1 296,2 0 1,1 0-357,4 30 215,8-1-1314,5-2 1362,6-3 33,6-1 330,-14-28 0,2-1-91,11 8 0,4 1-527,4-3 0,3-1 482,0 0 1,2-3 33,2-4 1,0-3 248,-8-9 0,-1-1-174,4-1 0,0-1 33,3-2 0,1-1 22,3-2 1,1 0-16,3-2 0,0 0 305,3-2 0,2-1-378,1-2 1,3-3-1,-2 1-354,-10 0 1,-3 1-1,3-2 247,-1 0 1,2-1 0,0-1 0,-3 1 11,2-1 1,-3-1 0,3-1-17,3 0 0,3-2 0,1-1 0,-3 1 0,3-1 0,-2 0 0,3-1-23,-4 1 1,3-1 0,0-1-1,-4 1-89,-2 0 0,-3 0 1,3-1 55,-1-1 0,2-1 0,1 0 0,0 0-1,0-1 1,-1 1 0,1-1-1,-1 0-66,0 0 1,0 0-1,0 0 1,-2 0 34,10-4 1,-2 1 0,-1-1 14,-5 1 1,-2 0 0,-2 1-14,6-4 0,-2 0 6,-8 5 1,0-2 0,-3 2-6,-3-1 1,-3 1 82,-3 0 1,-1 1-28,20-19 120,-10 3 3,-10 1 990,-8 2-1084,-9 0-78,-6 3-108,-4-1-64,-6 1-91,-3 0-58,-6-1-60,-4 2 27,-3 1 54,-3 1 97,-3 4 106,-14-3 114,8 10 91,-10-2 46,13 10 105,2 2 4,2 1-6,3 3-22,3-1 926,5 2-1008,2 1 1552,4 2-1500,1 2-82,2 2 3014,0 3-3165,2 1 105,2 14 46,4-4-150,4 11-114,5-5-245,6 3 36,6 2 144,8 1-576,7 2 656,7 0 69,-20-17 1,1 1 77,0 0 0,1 0 36,1 2 1,-1-1 65,1 2 1,-2 0-2,0-2 0,-2 5-117,8 21 0,-4 4-100,-13-18 0,-2 0-20,5 21 0,-8 0-1124,-21 8 1186,2-30 0,-3 1-36,-4 0 0,-2 0-126,-2 0 1,-3 1 290,-2 0 0,-3 3 1,3-5-1,-11 14 1,9-14-1,0 1 1</inkml:trace>
  <inkml:trace contextRef="#ctx0" brushRef="#br0" timeOffset="5209">12198 1756 14297,'5'50'15,"0"0"0,0-2 0,2-3 7,10 16-14,-9-28 1,0 1-7,1 1 1,-1 1 49,0 2 0,0 2-20,-3 1 1,1 3 0,-1-2 18,0 10 0,0 0-225,-2-6 0,0 3 1,-1-2 186,-1 7 0,-1-1-477,-1 3 0,-2 0 466,0 1 1,-1 0 14,-2 2 0,0 0-241,-2 1 0,0 0 205,-1 1 0,0 1 8,-1 0 1,0 1 8,3-21 0,0 0 0,0 0 26,0 0 1,1 0 0,-1 0-181,-3 20 1,0 0 188,1 0 1,-1 0-3,2-3 0,-1 3-7,2-6 0,1 4 1,0-3-19,1-13 1,1-2 0,0 2-4,-1 11 1,0 2 0,1-4 1,0 3 1,2-2 26,-1-2 0,1-1-38,1-1 1,0 0 5,0-3 0,1 1-3,0-3 0,0 1-118,1 13 1,0-1 112,0-15 0,0-2-4,1 11 1,0-3-28,3 7-17,1-9-90,2 1 79,-1-18 78,0-2 1148,-3-20-1125,-3-4 1789,1-8-1862,-2-5-85,1-10 124,-1-6 28,1-5 1332,-1-6-1316,0-5-4,1-4-352,-1-4 368,1-4 12,-1-3 10,-1 10 0,1 0-1080,0 9 0,-1 1 1032,0-14 1,0 0-12,0 12 1,0 2 512,0-2 0,0 0-527,0-1 1,0 0-12,1-1 1,0-2-32,0-20 1,0-1-9,1 15 1,1-3-16,1-4 0,0-5 0,0 5 18,2 5 0,0-1 12,0-4 0,0-5 1,0 6 20,0 4 1,0 1-534,-1-4 0,-1-6 0,0 6 542,-1 4 0,-1 2-6,1-15 1,-1 1-216,-3 18 0,0 3 212,0 1 1,-1-3 9,-4-5 1,-2-4 0,1 3 24,0 2 0,-1-1-4,0 0 0,-1-4 0,0 6 3,2 7 0,-1 0-16,-1-6 0,-1-6 0,1 4 22,1 1 0,-1 0 169,1 1 1,-1-5 0,2 7-157,1 6 1,2 4-48,0-1 1,1 0 62,-2-12 0,1 1-367,2 10 0,0 1 373,0-9 0,1 0 86,1-13 1260,0 2-1138,1 3 147,1 1 0,2 3-221,3 9 0,3 0 297,3-8-224,-2 12 1,1 1 167,6 3 30,3 2-733,4 1 762,4 3 792,24-8-653,-7 9-367,-12 8 0,0 1 626,21-2-815,5 0-298,-28 8 1,1 1-54,2 0 1,0 1-52,2 0 1,1 1-56,0 1 0,3 0-62,19-1 1,2 1-679,-13 2 1,1-1 956,-7 1 0,3 0 1,-2 0-56,6 1 0,-3 0 421,4-1 1,0 2-228,0-1 1,1 1 4,2 0 1,0 0-2,1 1 1,0-1-157,2 1 1,1-1-2,1 0 0,0-1 7,0 1 1,4 0 72,-2-1 0,3-1 0,-1 1-395,-13-1 1,-2 0 0,3 0 413,-3 1 0,2-1 0,1-1 0,0 1 4,3-2 1,1 0 0,-1 0 0,-2 0-197,5-1 1,-3 0 0,4 1 270,-4-1 0,4 0 0,0-1 0,-5 1 0,2 0 1,-3 0-1,-1 0-2,3-1 1,-1 1 0,0-1-89,0 0 1,-1 1 0,1 0 91,0-1 1,-1 0-1,1 0 0,-2 1 1,1-1-1,-1 1 2,0-1 0,-1 1 1,1-1 135,-3 1 1,0 0-1,3-1-135,-3 1 1,2-1 0,2 1-1,-1-1-7,0 0 1,0 1 0,-1-1 0,1 0-6,-1 0 0,0 1 0,0-1 0,-1 1 1,10-2 1,-2 1 0,-3 0-5,1 0 1,-3 0-7,0 0 1,0 0 11,-4 1 0,2-1-2,-6 1 1,2 0 0,-1 0 15,5 0 0,0 0-20,14-2 0,-1 2-3,-20 1 1,-3 1-1,-1 0 1,2 0-7,12 1 1,0 1 11,-14-1 0,0 1 3,10 1 0,-1 1 3,12 3-6,-5 4 16,-3 4-10,-6 2 11,10 15-23,-18-4 12,4 13-6,-21-8 1082,-6 5-1048,-4 2 16,-6 6 679,-4-10 1,-1 4-702,-3 5 0,-1 1-11,0 2 0,0-1 867,-2 3 0,-1-2-865,3-10 1,0-2 32,0 3 1,1 0-34,-1 1 1,1-1 8,1 1 0,0 0-3,0 1 1,1-1 2,1 1 0,0 1 5,0 0 1,0 1 2,1 0 1,0 1 5,-1 0 0,2 2-631,-1-2 0,1 2 0,1-1 657,-1 8 0,0-1-23,0-6 0,1 2 1,0-3-234,0 4 1,-1-3 249,1 2 0,-1 0-14,0 0 0,1-1 3,-1 2 1,-1-1-6,1 0 1,0 1-40,0 0 0,0 0 18,0-1 1,0 3 0,1-4 0,-1 2 0,1-1-7,1 7 1,-1-1-8,0-7 1,1 2 0,-1-2 2,2 1 0,0 1-368,0-3 1,0 3-1,0-2 344,2 8 0,-1 0 5,0-8 0,1 3 0,-1-4-2,1 5 0,0-3-5,1 2 0,-1-1 0,1 0 0,0-1-2,0 0 0,0 0 0,0-2 1,1 1 9,-2-1 0,1 1 8,1-2 1,-1 1-6,0-1 0,0 1-1,0-2 1,-1 1-224,1-1 0,-1 0 226,0-1 0,0 0 0,0-2 1,-1 0 2,0-1 1,-1 0-1,0-2 0,0-1 231,0 0 1,-1 0-232,-1-2 1,0 1-6,1-2 0,-2 0 11,1 31 6,-1-1 550,-1-19 0,0 0-559,0-10 1,0 0-20,0 10 0,-1-1 22,-1 16-3,0-18 1,-1 0 13,-3 19-19,1-13 0,-2 3 5,-3-1 1,-1-2-9,2-7 0,-1-1 0,-3 6 0,0-3-6,-6 2-11,0-1 0,-3-1 6,-1-2 1715,-1-2-1721,-14 12 11,16-25 1,0 0 1313,-1 0 1,1-1-1314,-21 17 10,13-14 399,0-1-410,-16 8 0,11-8 720,-12 6-714,-3-2-6,11-7-10,-14 6 4,14-7-495,-2-3 496,-4 2-6,-2-3 0,-2 0 1,-4-1 4,-3-3-4,-4-1-1,-2-2 14,29-6 0,0 0-3,-1-1 1,0 0 2,0 0 0,-3-1-3,-17 0 1,-1-1 2,12 0 1,-3 0-1,0-1 0,-7-1 0,0 0 0,5 0-1401,-7-1 1,1 0 1408,-2 0 1,-4-1 0,3 0-1,11-2 1,2 0-1,1 1-1055,-8-2 1,1-1 1049,6 1 0,-1 0 0,3-1-671,-4 0 1,3 0 673,-3-1 0,1 0-428,0 0 0,0-1 430,-1 0 1,1 0 281,-1 0 0,0 0-285,1 0 1,-1 0-14,2 0 0,-2 0 0,1 0 5,-6-1 0,-1 0 0,7 1 1,-2 0 0,3 1 7,-5-1 1,1 0 415,1 1 1,-3 0-417,4 0 0,-3 0 0,2 0-5,-7-1 0,-1 0 333,9 2 0,-2-2 0,1 1-338,-1 1 1,1-1-1,2 1-485,-9-1 0,1-1 491,7 3 0,-2-1 0,3 1-9,-3-1 0,0 2 3,3 0 1,-3 0 0,3 1-5,-8-1 1,0 0-280,9 2 1,-3-1 0,3 0 278,-2 2 1,2-1-299,0 1 0,0-1 299,2 1 0,-2 0 331,-15-2 0,0 1-326,14 0 1,1 0 5,-12 0 0,1-1-3,17 1 0,1 0 6,2 0 0,0 0-6,1 0 0,0 0 11,1 0 1,0-1 1345,-30-3-1335,20 2 1,0-1 750,11 2 0,-1-1-767,-20-2 0,0 1 2,-6-1-2,21 3 0,1 1 2,-13-1-10,3 2-12,6 1 0,0 0 191,-7 1-177,11 0 0,4 0 9,8 0 28,-1-9-18,11 0 493,-3-10-504,9-1 1,0-5 0,1-6-12,-1-5 12,0-6 2511,-1-5-2506,-2-4 6,-4-5-3,2 11 0,-1-1-619,1 10 1,1-1 609,-7-13 1,0 0-1,3 12 1,0 1 2,0-2 1,-2 0 8,0 1 0,0-1-1,0 2 1,-1-2 14,-7-12 0,1 0-1268,6 13 1,1 1 1230,-4-8 1,0 0-307,5 9 1,4 0-4605,4 5 1,2 0 3656,-7-23 1,13 23 0,2 23-1</inkml:trace>
  <inkml:trace contextRef="#ctx0" brushRef="#br0" timeOffset="62813">12673 1964 29254,'-59'-5'275,"1"1"1,6 0-1,3 0 67,14 3 0,3 1 109,-7 0-267,11 1 125,29 2-2039,37 3 1851,3-2 0,6-1-152,3 0 1,3 1 66,-9-2 0,3-1 0,3 0-30,0 0 0,3 0 0,0 0 1,-1 0-35,5 0 1,-2-1-1,9 1-27,-10 0 0,7 0 0,5 0 0,3 0 0,-2 0 0,-3 1 0,-6-1-6,7 0 1,-7 0-1,0 0 1,5 0 305,-12 0 1,4 0 0,2 0-1,2 0 1,-1 0 0,-2 0-1,-3 0-254,9 0 1,-2 0 0,-2 0 0,-2 1 0,-1-1-50,-1 0 1,-3 0-1,1 1 1,5-1-730,-5 1 0,5 0 0,4 0 0,0 0 0,-2 0 0,-3 0 0,-7 0-989,12 1 1,-8-1 0,4 0 1767,3 1 0,6 1 1,-4-1-1,-15 0 0,1 0 1,-24-1-1</inkml:trace>
  <inkml:trace contextRef="#ctx0" brushRef="#br0" timeOffset="63062">12387 2973 32767,'56'-19'0,"-1"0"0,0 0 0,0 1 0,0 1 0,-3 3 0,-9 6 0,-2 2 0,1 0 0,1 0 0,2-1 0,6 1 0,4-1 0,9 0 0,3-1 0,-1 1 0,-5 0 0,-7 1 0,-3 1 0,0 0 0,4-1 0,-1 1 0,4-1 0,3 0 0,-1 0 0,-2 0 0,-5 2 0,-1-1 0,-3 2 0,-3 0 0,2 0 0,1 0 0,0-1 0,1 2 0,-1-1 0,0 1 0,0 0 0,0 0 0,0 0 0,-1 0 0,0 1 0,-1-1 0,1 1-299,12 0 1,1 0-1,1 0-881,-4 1 1,1 0 0,1 1 0,-3 0 1144,6 1 1,-3 0-1,-2 0 1,-4-1 0,-3 1-1,-5-1 1,-11 2 0,1 0-1</inkml:trace>
  <inkml:trace contextRef="#ctx0" brushRef="#br0" timeOffset="63305">12576 3616 29752,'45'-10'603,"-1"-1"0,1 1 0,-2 0 0,0 0 0,2-1-603,4 0 0,3-2 0,4 1 0,-5 3 0,4-1 0,3 0 0,0 0 0,-3 1 0,5-1 0,-2 0 0,0 0 0,3 0 0,-1 1 0,4 1 0,0-1 0,-2 1 0,-6 2 0,8-1 0,-6 2 0,0 0 0,3 1 0,0-1 0,0 2 0,-1 0 0,1 0 0,0 1 0,-3 0 0,0 0 0,2 1-453,-3 1 1,3 0-1,0 1 1,-4 0-325,0 1 1,-3 0-1,2 1 48,-7 0 1,3 0 0,-2 1 0,-3 0 613,17 6 0,-9 0 0,5 1 0,-9 1 0</inkml:trace>
  <inkml:trace contextRef="#ctx0" brushRef="#br0" timeOffset="63530">12221 4484 32213,'50'-12'110,"1"0"1,-1 0 0,0 0 0,-1 1 0,-2 0-111,7-1 0,-2 1 0,5-1 0,2-1 0,2 0 0,1 0 0,-19 3 0,1 1 0,0 0 0,1-1 0,1 1 0,0 0 0,1-1 0,1 1 0,1 0 0,1 0 0,0-1 0,0 2 0,2-1 0,-1 0 0,2 1 0,0 0 0,0 0 0,1 1 0,0 0 0,0 1 0,0 0 0,0 0 0,0 1 0,0 0 0,-2 0 0,0 2 0,3-1-652,-4 2 0,3 0 0,1 1 1,-3 0 603,6 2 1,-1 0 0,-3 0 0,-4 0 0,-1-1-1,-6 1 1,-8 2 0,0 0 0</inkml:trace>
  <inkml:trace contextRef="#ctx0" brushRef="#br0" timeOffset="63746">11974 5481 22777,'-5'0'-1400,"1"0"3029,4 0-1812,73-1-2395,-17-3 2658,5 1 1,3 0-14,-17-2 1,1 0-351,1 0 1,5-1 0,-1 0 232,9-1 1,2-1 35,-8 2 1,4-1 0,-3 0 82,-13 2 1,-2 0 0,0 1-60,1-1 1,0 1 0,3-1-413,0 2 1,3-1 0,0 1 0,-2 0 399,8 0 0,-1 0 0,-2 1 0,-5 0 1,-1 0-1,-5 0 0,-5 2 0,0 0 1</inkml:trace>
  <inkml:trace contextRef="#ctx0" brushRef="#br0" timeOffset="63988">12472 6168 30866,'49'-8'278,"0"0"0,0 0 1,-2 0-1,-1 1 1,-4 2-220,4 4 0,-3 2-118,1-1 1,0-1-47,1 0 1,0-1-978,-1 0 1,0-1 1073,0-1 0,0-1 29,0 0 0,0 0 129,-1-2 1,1 0-210,18-4 0,1 0 58,-16 2 0,-1 1 31,13-4 0,1 1-207,-8 1 1,-2 0-321,-13 4 1,-1 0-1753,7-2 1,-1 2 2511,8 0 1,-25 4 0,-4 1 0</inkml:trace>
  <inkml:trace contextRef="#ctx0" brushRef="#br0" timeOffset="65820">14700 6640 23312,'15'-61'1018,"0"0"0,0 2 0,-5 13-1232,-10 31-4266,1 1 3819,-1 11 275,0 7 262,0 6-28,1 9-402,2 24 200,-1-2 3,1 21 137,-2-6 131,0-25 0,-1 2 60,1 2 1,-1 2 0,0 1 1,0 3 77,-2 0 1,0 3 0,-1 1 6,-1 2 0,0 1 0,-1 0 27,0 1 0,0 0 0,0-1 29,-1-2 1,0-1-1,0-3 73,-1 4 1,0-3 30,0 0 1,-1 1 23,0-2 1,0 1 29,0-2 1,-1 1 116,-5 15 0,-1 3-25,-1 0 0,-1 0-111,1-1 1,-1-1-29,1-4 1,1-4-34,5-15 0,1-2-52,0 0 0,1 1-53,1-2 1,0 0-17,-3 30-89,6-21 1,1 2-136,2 0 0,1 1-112,1-2 0,2-1-74,0-3 0,2-2-137,5-2 0,2-3-699,6 14 27,10 12-2251,5-10 2337,-7-13 1511,7 6-1080,-10-17 208,-3-3 2550,0-3-1811,6 3 844,-7-8-352,12 3 60,-11-10 630,6-2-351,-6-2 42,1-3-1937,2-3 2128,0-3 69,1-4 212,0-2-300,1-1-336,-1-3-230,0-1-230,-1-2-249,-1-1-247,0 0-2398,-2-1 1959,-1 1 1252,5-10-1315,-6 7 182,4-7-255,-1-2-62,-5 7 85,4-8-4,0-2 21,-4 10 2992,4-10-2872,-6 13 122,11-21 97,-11 15 1428,8-17-1381,-11 11-80,-2-2-128,0 1-3372,-4-4 3253,-4 19-79,-1-4-11,-3 10-132,0 1-74,-2 2-58,-1 2 21,1 1-44,0 2 3524,1 1-3249,0 2 107,1 2 344,1 2 282,-1-1 420,1 2 621,-2 3 498,0 0-97,-1 5-506,-1 0-23,-5 13-306,5-6-263,-4 8-275,7-8-777,1 0-560,1 1-42,3 2 266,3 1-194,10 14-82,1-5-1214,9 10 1348,-1-8 352,3 2 103,3 3 160,2 2 128,1 1 163,0 2 225,0 1 4,-2-1-144,-11-11 1,-1 0-146,6 16-7,-10-16 1,-3 0-49,-4 12 212,-6 2-245,-11 1 665,-7 4-138,-8-12 1,-4 0-554,4-6 0,-1-1 551,-14 11 0,-3 0-1604,6-9 1,0-1-2283,0-2 1,1-1 3802,1-1 1,2-3 0,-2 3-1,12-11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20:57.4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3882 1363 24220,'17'6'-1655,"-2"3"397,-9 7 414,1 2 584,0 2 210,1 3 111,0 2 9,-1 3-776,4 17 717,-4-8-247,2 13 694,-4-11 6,-1 1 8,-1 3 11,-2 2 33,-1 2-31,0 1-93,0 2-73,0-1 12,-1 1-601,-1-1 560,-2 3-10,0-1-24,-1 5-29,0 0-2921,-1 4 2926,1 2-179,2-30 1,-1 0-311,1 1 1,0 1 370,-2 18 1,-1 1-102,1-11 1,0 0 0,-1 14 1,-1-1 0,1-14 1,0-1 4,0 0 0,0 1 7,-1 0 0,-1 0 61,1 2 1,0 0 4,-1 0 0,-1 2-11,1-2 0,-1 4 0,1-3-240,-2 8 0,0 0 141,2-7 0,-1 2 1,0-3-11,-1 5 0,1-3-13,-1 1 1,0 1-221,0-1 0,0 0 280,0 1 1,0 0-7,0 0 0,1 0-15,0 1 1,0 0-6,1 0 1,0 0 82,0 0 0,0 1 504,0-1 0,1 0-529,0 0 0,0-1-2,1-1 0,-1 3-70,1-5 0,0 3 1,1 0-5,-2 4 1,1 0 0,0 1-1,0-1 0,0 1 0,0-1-227,1 0 0,-1-1 1,1-3 219,-2 5 1,2-2 5,-2 2 1,1 0 9,0 0 0,-1 0 1,1 1 0,-1 0 9,0 1 1,0 0 4,0 0 0,1 1 3,-1 0 0,0 0-90,1-1 1,0 1-2,1-2 1,0 1-98,0-1 1,1-1-11,0 0 0,2-1-4,-1 1 1,2 0-11,-1 0 0,1 0-5,1 1 0,-1 0 2,1-1 1,0 1-275,0-1 1,1 1 298,0 0 1,1-1 91,-1 1 1,1-1 5,1 1 0,-1-1-1,0 1 1,0 1 4,0-1 0,0 1 2,0 0 1,0 1-2,0 0 1,-1 0-422,0 0 0,1 0 504,-1 0 0,0 0-6,0 0 1,0 0-332,0 1 0,0-1 344,0 1 1,0 0-307,0 0 0,-1 1 240,1-2 1,-1 3-63,0-5 0,1 3 0,-1-3-17,0 9 1,1 0 44,-1-10 0,0 3 0,0-3 81,0 3 1,0-2-120,0 1 1,0 0-6,0 1 1,0-1 72,0-1 1,0 2 12,0-6 1,0 3 0,0 0 152,0 2 0,0 0 0,0 2-94,0-5 1,0 3-1,0 0 1,0-2-114,0 4 0,0-2 0,0 0 110,0-2 1,0-1 0,-1 1 1,0 0 1,0 1 0,0-3-118,-1 10 1,0 0 115,0-9 0,1 3 0,-1-4 0,0 5 1,-1-2 5,1 1 1,0 1 181,-1-3 1,0 4-193,0-9 0,-1 5 1,1 0-1,-1-3-3,1-6 0,0-2 1,-1 3-3,1 3 1,-2 5 0,1-1 0,0-6-5,0 8 0,-1-4-24,1 2 1,-1 0 10,0 0 1,0 0 2,0 0 0,-1 1 17,0-4 0,-1 2 0,1-1-1,-2 6 1,-1 1-5,2-9 1,-2 3 0,2-4-3,-2 3 1,0-2 382,0 1 0,0-1-371,0 0 1,0 0 2,0 0 1,0 0-4,-1-2 1,1 1 2,0-1 1,-1-1 1,1 0 0,-1 0-3,0-2 1,0 3-3,-1 5 1,-2 6 0,0-4 12,1 0 1,0-1-16,0 1 1,-1 3 0,1-6 484,2-6 1,0-5-492,0 3 1,0-1-12,1-3 0,-1 3-98,-1 3 1,-1 3 0,2-3-90,-1-2 1,1 0-172,0-2 0,0 3 1,1-3 178,-1 7 0,3-6 1,-1-2-1,-2 15 1</inkml:trace>
  <inkml:trace contextRef="#ctx0" brushRef="#br0" timeOffset="2752">4049 1353 21505,'-41'9'880,"0"0"0,4 0 0,7-2 453,19-5-734,5 0 1905,0 0-3124,5-2 268,0 1 108,5 0-603,0 1-423,4-1 1188,1 1-1012,4-1 301,3-1-127,5 0 703,16 0 1,4 0-372,8-2 486,-2 2 1,1-1 351,5-2-899,4-1 632,4 1-16,-14 0 0,2 0-57,-10 1 0,1-1 4,12 0 0,2 0-104,6-2 1,-2 1-858,-12 0 0,1 0 833,15-1 0,1 0-15,-17 1 1,-1 1 18,2-1 1,1 0 0,1 0 1,0 1 88,2-1 0,1 0 4,0 1 0,0-1 135,1 0 1,1 1-990,1-1 0,-1 0 973,2 0 1,-1 1-16,2-1 1,-1 1-12,2-1 0,0 1-19,0 0 0,1 0 65,1 0 0,0 0-1,0 0 0,1 1-3,0-1 1,1 0 7,-1 1 0,3 0-47,-5 0 1,5 0 0,-3 0-557,-13 1 0,-2-1 0,3 1 533,13 0 1,4 0 0,-5-1-343,-14 2 1,-4-1-1,1 1 343,1-1 0,1 1 0,-1-1-161,1 1 1,-1-1 0,1 0 161,0 1 0,0-1 0,0 1-58,1-1 1,-1 0 0,1 0 116,-1 1 1,1-1-1,0 1-1,0-1 1,0 0 0,0 0 1,0 1 1,1-1 0,-1 0 6,0 0 0,1 1 1,-1-1-43,0 0 0,-1 0 0,4 0 30,-1 0 0,4 1 0,1-1 1,-4 0-37,4 0 0,-2 0 0,2 1 0,-3-1 1,2 1 0,0-1 0,-3 1-3,0-1 0,-4 0 0,1 0 90,0 0 1,1 1-1,0-1-83,-1 0 0,1 0 1,0 0-3,0 0 0,0 1 1,0-1 46,1 0 0,-1 0 0,1 0-2,0 0 1,0 0-1,0 0-6,0 0 1,0 0 0,1 0-52,-1 0 1,1-1 0,0 1-5,-1 0 0,0 0 1,3 0 6,1-1 1,3 1 0,1-1 0,-3 0 14,3 1 0,-3-1 0,4 0-22,-5 1 1,2-1 0,2 0-1,-2 0 7,1 0 1,0 0 0,0 0 0,-4-1-17,6 1 0,-4-1 0,3 1-1,-3-1 1,2 1-1,0-1 1,-4 1 28,-1-1 1,-2 0 0,-1 1 1,0-1 1,0 0-1,0 0 6,-1 0 0,0 1 0,0-1-2,0 0 0,-1 0 1,0-1-1,-1 1 0,0 0 0,-1 0 3,0-1 1,0 0 0,0 1-1,19-3 1,-1 0 31,-1-1 1,0 1 4,-2-1 1,-1 0 0,-2 0 0,-1 1 2,-1-1 1,1 0 10,-7 1 1,3 0 0,-4 0-11,8-1 0,-1 0-18,-10 1 1,3 1 0,-2-1 19,17-2 1,-4 1 20,-12 1 0,-1 0-43,11-1 0,0 0-48,-19 2 1,-1 1 44,-1 0 1,0 0 242,-1 0 1,-1 1-258,0-1 0,-1 2 3,28-3-5,-3 1-1,-4 1 1180,-4 2-1185,9 0-1,-17 1 1514,5 1-1569,-14 5 33,-11 1 6,2 4 1038,-8 5-1021,-4 5 22,-2 3 6,-6 2 33,-2 6-33,-3-6 3319,-1 9-3308,-2-8 0,-3 0 22,-1 0-5,-1 3 16,-2 0 272,0 3-265,-9 18-35,4-9-609,-7 15 626,5-15-16,-2 2-1,5-11 1,-1 1 5,-9 19-6,8-17 1,1-1 28,-7 18-1,-1 2 16,9-14 1,0 1-1637,4-10 0,0 1 1594,-4 10 0,2 0 0,4-11 0,1-2-403,0 2 0,1 0 478,-1 1 0,1 0-3,0 1 0,1 1-8,-1 0 0,0 2-911,-2 18 1,0 1 909,2-12 1,0 0-4,-2 15 0,0 0-140,3-16 0,0-1 144,0 1 0,0 0-80,0 1 0,0-1-7,0 1 1,1 1 444,-1-1 1,0 1-440,1 1 1,0 0-3,0 0 1,-1 1 67,1 2 0,0-1 5,0 1 1,0 0 60,-1 1 0,1 0 11,0-1 0,-1 1 5,1 0 0,-1 0-506,1 0 0,0 1 518,-1 0 1,0-1 493,1 3 1,0-1-564,-1 0 0,1 1-116,0 0 0,0 1 40,1 0 0,-1 1-4,1-1 1,0 0-4,1 0 0,0 1-3,1-1 0,0 0-17,0 1 1,1 1-113,-1-1 1,1 2 108,1-4 0,0 3 1,0 1-3,0 3 0,0 0 0,0 0-15,0 0 0,1 1 0,-1-2 0,1-1 0,-1-2 0,1-2-2,-1 6 1,0-3 16,0 1 0,0 3 0,0-5 0,0 4 1,0-3-14,-1-12 0,1-2 1,0 1 5,-1 13 1,0 3 0,0-4-4,0 4 1,0-3 4,-1 2 1,0 1 4,1 0 1,-1-1-3,0 0 1,-1 3 3,1-5 1,-1 3-1,0-2 18,1-13 0,0-1 0,0 1 214,-2 13 0,1 2 1,-1-3-212,0 5 1,1-3-1,-1 1 0,1 2-27,0-4 0,0 4 0,0-3 5,1-13 0,1-1 0,-1 1-201,0 13 1,-1 3 0,1-4 195,0 5 0,0-3-6,-1 1 0,1 1-1,0 0 1,1 0 0,-1 1 0,0-1-3,0 0 1,1 0 2,-1 0 1,0 0 8,0 0 1,0-1-1,0-3 0,-1 6 16,0-11 1,0 8 0,-1 0 0,1-6-5,0-4 1,0-4 0,0 3-8,-1 5 1,0 6 0,-1-1 0,1-7 13,-1 7 1,-1-2 3,1-3 1,-1 3 0,1-1-243,1-13 1,-1-2 0,1 3 237,-2 11 0,0 3 0,1-3 9,-2 4 1,1-2 57,0 1 1,-1-1-72,1 0 1,0 0 16,1-2 0,-1 3-19,0-7 1,1 3 0,-1 4-7,1-4 1,0 3 0,0 1 0,0-3 0,0-7 0,1-2 1,0-1-1,0 2-5,-1 6 0,0 3 1,1-3-1,0-5-6,-1 8 1,1-4 8,-1 2 1,0 0 1,0 0 1,0 0-61,0 0 0,-1-1 5,1 0 0,-1-1-60,0 0 0,0 0 3,0-2 1,0 0-2,0-1 1,-1 0 8,1-2 1,-1 2 32,1-5 1,-1 2 0,0 1 383,0 0 1,0 1 0,-1 2-341,-1 10 1,-1 3 0,1-3-304,1-13 0,0-1 0,1-2 330,0-1 1,1-2 0,0-3 6,-1 4 0,1-3-30,-1 1 1,1-1 26,1 1 1,-1 0-1,0-2 0,0 1 7,-2 17 1,0 0-225,2-14 0,0 0 215,-3 12 1,1 0-1,3-18 0,0-2-112,0 0 1,0 0 106,0-2 1,0 0 0,0-1 1,0 1-47,1-1 0,-1 0-38,-5 30 5,1 0 0,-1 0 0,0-1-2,1-1 60,2-6 0,-1 1 543,3-22 1,1 1-521,-4 18 1,1-1 14,-1-3-12,3-16 1,-1 2 2,0-2 0,0 2-26,-1 7 1,-1 0 466,1-2 1,-1-1-445,1-1 0,0-2-11,-4 18 0,0-7 11,5-15 2466,0-3-2477,1 0 0,0-2 1543,-4 9-1537,2-8 444,-2 7-455,4-12 535,-1-2-525,0 1 1,0-4 11,0 1-12,1-3-5,-3 4-22,0-1 22,-3 4 17,4-7-17,0-1 0,3-7 268,1 1-285,0-2 17,0 0 0,0-1 23,2-1-23,-2-1 0,3-2 33,0 0 29,0-1 72,-3 1-83,-2-1-40,-3 0-5,-2-2-1,-2 0-16,-14-5 11,3 1-17,-12-2-39,-13-1 17,8 2 11,-17-3-3,24 4 0,0 1-3411,-21-3 3414,18 3 0,-2 0-37,-5 0 0,0 0-1094,9 2 0,-2 0 1139,-12-2 1,0 0-347,11 2 1,1 1 348,-2-1 0,-1 0 3,0 0 0,-1 1 0,-2-1 0,1 1 8,-2 0 1,1 1-4,-1-1 1,-2 1-2,3 0 1,-4 0 0,3 0 3,-9 0 1,0 1-342,8-1 0,-2 1 0,-1 0 323,-2 0 0,0 0 0,1 0 4,-9 0 0,-1 0 5,8 0 0,-3 0 1,3 0-12,-7 1 1,3 0-6,-3 0 1,0 0 4,-1 0 1,-1 0-14,-1 0 0,-1 0-1,-1 0 1,0-1 9,19 1 0,1-1 1,0 1-7,-1-1 1,0 0-1,0 0 8,0 0 0,0 0 0,-3 1-166,0-1 0,-3 0 1,-1 0-1,3 0 168,-3 0 0,1 0 0,-2 0 9,4 0 0,-4 0 1,1 0-1,3 0-70,0 0 1,3 0-1,-1 0 66,0 0 1,0 0 0,-1 0 128,1 0 1,0 0-1,0 0-131,0 0 1,-1 0 0,1 0-4,0 0 0,0 0 0,0 0 93,1-1 0,-1 1 0,-2 0-108,0 0 1,-3-1-1,0 0 1,2 0 19,-3 1 1,3-1-1,-3 0 7,4 0 0,-3-1 0,0 1 0,4 0 4,1-1 1,2 1 0,0-1-2,0 0 0,-1 0 0,1 0-1,0 0 1,0-1 0,0 1 1,1-1 1,-1 0 0,1 0-134,1 0 0,-1 0 0,1 0 137,-21-2 1,1 0-109,0 0 1,1 0 118,2 0 1,-3 1 110,7 0 0,-3 1 0,0-1-109,-2 1 1,0 0-1,0 0 46,0 1 0,0-1 0,1 0-48,5 1 1,0 1 0,0-1 8,-1 1 1,1 0 0,3-1-9,-11 1 0,0 0 3,10 0 0,-3 0 1,3 0-2,-4 0 0,3 1 0,0-1 1,-2 0 2,5 1 0,-3 0 1,2-1-7,-7 0 1,1 1-3,8-1 1,-2 0 0,1 0 42,2 0 0,1-1 0,-1 1-43,0-1 1,-1-1 0,0 1-1,1 0 1,0-1 0,2 0-4,-19-1 0,5 0 0,19 1 0,3-1 0,-1 1 0,0 0 396,-13-2 0,-4 1-396,10 0 0,-3 0 0,2 1 3,-12-2 0,0 1 363,7 1 1,-2-1 0,4 1-381,1-1 0,4 1 8,-2 0 1,2 0 7,5 0 1,1 0 975,3 0 1,1 0-974,1 0 1,0-1-1,0 0 1,1 0 1517,-21-4-1501,-6-5-16,24 4 282,-17-6-265,31 6 10,2 0 18,3-1 5,1 0 0,2 0 1010,-1-4-993,3 1 16,0-2-5,4 4 432,3-1-236,-1-18-168,4 8 0,1-15-12,8 6 1,2-1-78,6-13-804,-2 7 1,2 0 786,7-12-6,1-3-12,-6 11 1,-1-1 5,-5 9 1,0-1-6,3-10 0,-2-1-9,-7 13 1,-1 2-54,1-31-146,-9 23 1,-4-1-296,-7 1 0,0 2 0,-6-17 0,-5 16 1</inkml:trace>
  <inkml:trace contextRef="#ctx0" brushRef="#br0" timeOffset="6174">4524 2023 15280,'7'31'-513,"1"0"1,19 20 260,30-44 25,-23-5 1,1 1 1009,3-1 0,1-1-292,4 1 0,0-2-124,4 1-1,0 0-84,3 0 0,2-1 42,1 1 0,1-1 231,1 0 0,4 0-198,-3 1 0,3-1 0,-1 0-1010,-13 0 0,-1 0 0,2 0 610,13 0 1,3 0 0,-4 0-9,7 0 0,-3 0 33,-20 0 1,1 0-1,-1 0 49,1 0 0,0 0 1,0 0-84,0 0 0,0 0 1,0 1-97,0-1 0,1 0 0,-1 1-276,-1-1 0,1 1 1,-1 0-885,22 0 1,-1 1 1171,-16-1 0,1 0 0,-5 1 1,-5-1-1,-3 0 0,-1 0 0,0 0 1</inkml:trace>
  <inkml:trace contextRef="#ctx0" brushRef="#br0" timeOffset="6483">4577 2828 20989,'58'9'-141,"1"-1"1,-1-1 0,-3-1 134,-13-3 0,-1-2 51,4 1 0,2 0-15,3-1 1,1 0-1244,2 0 1,3 0 1198,-2-1 1,5 1-1,1 0-36,-13-1 1,2 0-1,0 1 1,0-1-197,0 0 1,0 1 0,0-1-1,-1 1 230,15 0 0,-2-1 0,1 1 60,0 0 1,0 0-1,-3 0-127,-11 0 1,-2 0-1,1 1 192,12-1 0,3 1 0,-1 0-659,-1 1 0,0 0 0,-1 0-1325,0 1 0,-1 1 0,0 0 1964,-3-1 0,-1 0 0,-4 0 1,5 2-1,-11-2 0,-17-1 1</inkml:trace>
  <inkml:trace contextRef="#ctx0" brushRef="#br0" timeOffset="6766">4545 3702 21279,'53'-4'244,"0"0"0,0-1 1,0 1-1,-1 0 1,4-1-1,-3 1 1,-1 0-1,-1 0-196,4 0 1,-2 1 0,1 0-39,5 0 1,2 0 0,-3 0-706,-12 0 1,-1 1 0,2-1 652,12 0 0,3 0 0,0 0-124,-1 1 1,0-1 0,-2 1-175,-13 0 0,-2 1 1,1-1 340,12 0 1,3 1-1,-5-1-363,2 1 1,-4 1 121,-2-1 0,0 1-428,-3 0 0,-1 1 324,-3 0 1,-1 0-218,-3 1 0,0 0 51,-5 2 1,-1 0-6200,23 3 6954,-14 0 0,-21-4 1,-11 0-1</inkml:trace>
  <inkml:trace contextRef="#ctx0" brushRef="#br0" timeOffset="7000">4327 4533 27896,'-2'-4'-2933,"0"0"1668,2 4 2637,60-42-2978,-14 31 0,9 2 1796,-12-2 0,5-2 0,1 0 0,-1 3-627,8 4 1,0 4 0,0 1 458,4 0 0,0 1 1,-4 0-110,8 2 1,-3 0 468,-1 2 1,4 0-616,-10-1 0,6 1 1,1 1-1,-6-1-94,-5-1 0,-4 1 1,4 0-599,0-1 0,6 1 0,2 0 1,-3 0-1,-8 0-1324,12 1 1,-6-1 957,-9 0 1,1 0 0,-4 0 1266,-7 0 1,-4-1 0,2 1-1,-14-1 1</inkml:trace>
  <inkml:trace contextRef="#ctx0" brushRef="#br0" timeOffset="7252">4389 5358 25779,'-4'-1'1471,"0"1"-1532,4 0 294,84-33-1574,-23 18 1457,-18 2 0,7-3 0,-4 4-787,2 3 0,2 3 702,-3-1 1,5 0-1,0 1 51,3-2 1,2 1-1,2 0-16,-4 1 1,3-1-1,0 0 1,-2 1-322,6-1 0,-2 0 0,-1 1 260,0 0 1,0 0 0,-4 1-161,7 0 0,-4 1-79,1 0 0,1 0-299,-6 3 1,3-1 0,-2 1-1381,6 0 0,0 0 374,-10 1 0,2 0 1,-5 0-582,-3 1 0,-5 0 1844,-4 1 1,-5 0 0,3 0 0,-15 0 0</inkml:trace>
  <inkml:trace contextRef="#ctx0" brushRef="#br0" timeOffset="7485">4146 6319 21718,'55'-17'291,"1"0"1,-1-1 0,-1 2-1,-1 0 1,-2 3-135,6 0 0,-1 2-1085,3-1 0,4-1 879,-4 3 1,5-1-1,-3 1-19,-14 2 0,-1 1 0,4-1-127,3 1 0,6-1 0,3 1 0,-3-1 0,-6 2-398,-4 1 0,-4 0 0,2 1 338,4-1 0,4-1 1,0 1-1,-5 1-1598,-2 1 0,-3 1 0,-2 0 1672,14-1 0,-3 1 0,-7 1 0,-4-1 0,4 2 1</inkml:trace>
  <inkml:trace contextRef="#ctx0" brushRef="#br0" timeOffset="7751">4059 7173 19688,'46'-14'84,"0"0"0,0 1 0,1-1 0,0 1 0,0 2-59,14-1 0,1 2-1534,-16 2 0,2 0 1,0 0 1479,3 0 1,2 0-1,0 0-165,2 0 0,0 0 0,1 0 214,0-1 0,1 1 0,0 0 59,-1 1 1,0-1 0,-1 1-25,0 0 1,-2 0 0,1 0-458,-3 1 1,0 0 0,0 0 288,-4 0 1,0 0 0,-2 1-14,-1 0 1,-2 0 0,0 0-22,15-2 1,-2 0-79,-4 0 1,-2 1 491,-5 1 0,-1-1-480,-5 2 0,-1 0 44,-4 0 0,-1 0-97,21 0-37,-9 2-104,-11 1-1453,0 9-2582,-14-1 4348,0 6 1,-15-8 0,-2-2 0</inkml:trace>
  <inkml:trace contextRef="#ctx0" brushRef="#br0" timeOffset="7966">4069 8024 17194,'43'-18'124,"-1"1"0,0-1 1,1 1-1,-1 1 1,-1 3-1142,9 0 1,1 3 1037,5 0 1,2 1-403,4-1 0,0 1 359,-18 3 0,-1 0 0,1 1-28,1 0 0,-1 0 0,1 0-45,0 1 0,-1-1 0,0 1-64,0 1 1,0 0 0,-1 0-148,0 1 0,-1 0 1,1 0-1036,18 0 0,-1 1-1591,-6 0 1,-3 1 2928,-6 0 1,-5 0-1,3 0 1,-18 0-1</inkml:trace>
  <inkml:trace contextRef="#ctx0" brushRef="#br0" timeOffset="8192">4296 9036 18851,'58'-21'108,"0"0"1,0 1-1,-2 3-1723,-9 7 0,-1 2 1589,3 0 1,2 1-887,3 0 0,0 0 772,1 0 0,0 2-96,0-1 1,1 1-196,-3 1 0,2 0 431,-2 1 0,3 1 0,-7-1 0,-13 2 0,-1-1 0,13 0 0,0 1 0</inkml:trace>
  <inkml:trace contextRef="#ctx0" brushRef="#br0" timeOffset="8433">3728 10147 18370,'55'-13'24,"0"-1"1,1 1 0,-2 0 0,0 1 0,-3 1-961,8 0 0,1 2 738,0 0 0,4 1 0,-3 0-670,-12 2 0,-3 0 0,3 1 520,13-2 1,2 0 0,-4 1-622,1 0 0,-1 0 876,-2 0 1,3 0 0,-8 1 0,-14 1 0,-1 0 0,14-1 0,0-1 0</inkml:trace>
  <inkml:trace contextRef="#ctx0" brushRef="#br0" timeOffset="8658">3912 10997 19919,'48'-5'-13,"-1"0"1,0 1 0,-2 0 0,0 0-1,-3 1-880,4 0 0,-2 2 691,3 0 0,0 0-563,1 1 0,0-1 216,0 1 0,0 0-535,-1 0 1,0 0-841,-2 0 0,0 1 1924,3 1 0,-2-1 0,2 1 0,-3 1 0</inkml:trace>
  <inkml:trace contextRef="#ctx0" brushRef="#br0" timeOffset="8891">3110 12783 10906,'49'-5'42,"-1"0"1,1 0 0,-1 0-1,1-1 1,-3 0 334,11-2 0,-1-1-472,6 0 0,1-1-6,-19 3 0,0 0 0,1 1-41,0-1 0,0 0 0,1 0-45,-2 0 0,0 0 1,3 0-488,14-3 0,4 0 0,-3 1-90,-15 2 1,-2 0-1,2 1 764,16-3 0,4-1 0,-11 3 0,-20 2 0,-4 1 0,29-3 0</inkml:trace>
  <inkml:trace contextRef="#ctx0" brushRef="#br0" timeOffset="9107">2993 13980 14838,'43'-11'-74,"0"0"0,0-1 0,-2 1 0,1 1 0,4 0-799,6 0 1,7 1 0,0 0 0,-5 0-583,-3 2 1,-3 0-1,4-1 1455,-3 0 0,7 0 0,1-1 0,-5 2 0,-9 0 0,-2 2 0,-6 0 0,1 0 0,0 0 0</inkml:trace>
  <inkml:trace contextRef="#ctx0" brushRef="#br0" timeOffset="9334">3753 14555 17170,'53'-6'-51,"0"0"1,0 0 0,-1-1 0,4-1-1,-2-1 1,-3 0-778,-3-1 1,-4 0-1,2-1 656,2 1 0,4-2 0,-1 0 0,-1 0-355,5-1 1,-2 0-1,0 0-1010,4 0 0,0-1 0,2 0 1537,-8 2 0,2-1 0,-2 1 0,-5 1 0,10-2 0,-5 1 0,0 0 0,1 0 0</inkml:trace>
  <inkml:trace contextRef="#ctx0" brushRef="#br0" timeOffset="10808">9589 5588 21210,'-2'-47'557,"0"1"1,0 4-1,0 8-214,0 22-7,-1 4-415,1 5 32,1 3 83,0 5-1,1 7-26,0 5 16,0 7 6,-1 7-36,1 7-36,-2 11 0,-1 4-1707,1-17 1,0 1 1572,-2 23 1,-1 0-138,2-21 1,0-3-491,-1 1 1,0 2-2642,0 14 1,1 2 3442,-1-12 1,2-1-1,-1-3 1,1-5-1,1 1 1</inkml:trace>
  <inkml:trace contextRef="#ctx0" brushRef="#br0" timeOffset="11175">10021 5658 18792,'1'-44'478,"-1"1"1,1 2 0,-3 11-319,-3 24-96,-2 3 783,-2 4-718,-3 5 6,-2 4 190,-14 31-243,10-10-1340,-8 22 1342,16-17 2,3 2-68,3 1-16,2 0-10,4-1 8,3 0 16,6-4-3,4-1 2,5-5 339,4-3-187,29 6-120,-17-17-2760,20 3 2801,-26-17 32,-1-4 516,-1-5-496,-2-5-12,-2-5-27,-2-3 0,-2-4-17,-3-4 390,-2-2-385,-4-3-5,-3-1 56,-5-18-78,-3 15 2084,-4-12-2068,-3 21 1,-3 3 447,-3 5-464,-1 3-12,-2 5-16,-1 3-34,-1 4 11,-1 2-33,-13 6-1,8 4-27,-9 6-197,-2 14 452,8-2-972,-7 13-1121,13-5 1888,-1 6 0,11-17 0,0 0 0</inkml:trace>
  <inkml:trace contextRef="#ctx0" brushRef="#br0" timeOffset="15451">10863 5376 25208,'24'-16'331,"-5"15"-275,-20 47-11,-3 5-5666,-4 5 5643,-4 4-16,-2 0-257,4-17 1,0 0 242,4-12 0,-1 0 303,0 9 1,0-3-341,4 10-17,3-5-39,6-5-50,5-5-129,7-4-6,6-5-537,18 2 280,-6-11 1251,13-2-1397,-11-10 188,-2-7 0,2-5-166,-5-1 1,0-2 458,8-3 1,-2-1 106,-9-1 1,-3-1 66,11-12 84,-4-2 74,-1-3 242,-14 10 1,0-2-3,-2-1 1,-2 1-130,0-1 0,-1 1 286,4-22 16,-10 20-5,-5 3-28,-1 3-27,-3 5 43,-3 3-173,-3 4 1173,-4 3-1273,-2 4-57,-2 3 917,-4 3-950,-1 3-17,-4 5-22,-2 4-23,0 5-22,1 2-12,5 4 1,1 3-40,-3 8-12,5-7 1,3 1-11,5 2 0,4 1-23,12 19 6,3-20 12,20 17 16,-8-33 11,10-1-16,-8-10 16,-2-4 62,6-10 0,-8-2 17,4-8 28,-11 0 28,-1-1 17,-2-3 472,-1-1-444,-2-2-12,-1 0 0,-2 0-16,-2 0-6,-1 3 0,-1 2-6,0 3 1,0 4 117,-1 2-185,-1 5-39,-1 2-22,1 5-34,-1 1 5,1 4-5,-3 1 6,0 8-6,-3 3-23,1 6-156,-2 20-571,3 8-129,1 2-3394,7 1 722,4-16 3551,8 4 0,-7-20 0,1-1 0</inkml:trace>
  <inkml:trace contextRef="#ctx0" brushRef="#br0" timeOffset="15933">11922 5376 23209,'1'-61'956,"-1"0"0,1 5 0,-1 12-615,1 25-44,-1 7-78,0 3-68,-1 4-78,1 3-40,-1 1-16,1 5 0,-1 3 0,1 8 16,-1 6-27,1 6-29,0 21 1,0 5-51,0 9-341,0-4 1,0 0 166,1-2-161,1-1-203,3-1-291,1-1-969,0-20 0,1-1-3382,4 14-3698,4 4 8160,-6-28 1,-4-11-1,-2-5 1</inkml:trace>
  <inkml:trace contextRef="#ctx0" brushRef="#br0" timeOffset="16817">12376 5427 21959,'5'-40'622,"0"0"0,0 3 0,-5 9-392,-8 22-51,-4 3-73,-2 2-11,-4 3-22,-2 4-17,-4 5 23,-4 5 5,-21 17-56,8-3-31,14-10 0,-2 2-2109,-1 2 0,0 1 2135,-14 14-4,15-14 1,2 1 608,-5 7-611,5-3-6,8-2-11,5-6 22,6-2 6,5-4 56,9 3-33,2-7-6,10 2-6,1-7 6,6-2-29,3-1 7,4-1-12,2-2 17,19 0 1767,8-4-1828,0-2 27,-2-3-5,-20-2-6,-2-1-2566,-2-2 2561,-3-2-6,9-10 5,-5-7 23,-1-3-5,-10-2 22,-11 6 1024,-3-3-1041,-1-2 17,-1-5 0,-1-1 0,-1-3 16,0 1 65,-4 7 1,1-2 2397,-1-21-2404,-1 24 1,0 2 137,-4-7 11,-1 17-6,-2 3-741,1 5 696,0 4-89,0 4 6,1 2-40,1 4-39,-1 1 1047,2 3-1069,-1 4 796,1 5-791,-1 6 0,1 7 0,0 7-3324,0 6 3313,0 5 5,1 4-89,0 5 101,1 3-585,0 0 568,1-18 0,0 2-3,0-3 0,0-1-21,2 6 0,0-2 24,4 19-11,-1-23 3075,0-14-3053,-5-12 175,1-4-130,0-3 871,3-11-899,0 0 0,5-12 11,-1 0 17,11-16-28,-2 6 11,8-10 12,-5 15-7,0 1 68,2 4-11,6-2-17,0 6-39,0 4-17,-5 8 5,-2 7-33,-4 3 11,4 2 1,2 10-12,-6-2 5,5 6-3397,-9-4 3392,1-1-5,-1 1-1,0 0 12,-2-1-12,-1 0-22,3 1-6,0-3 6,6-3 12,-5-6 4,2-7 3382,-2-5-3370,0-3-11,1-3 11,-1-3 11,1-3-11,-2-1-3381,-3-3 3376,-1 0 21,-1-15 24,-5-4 16,-5-14-28,-5 13 0,-6 5-6,1 13 23,0 4 16,0 1 3488,-2-2-3497,4 8-52,0-3 0,5 11 0,1 1 0,2 5 0,4 8 0,2 0 0,12 19 0,-3-3-324,7 13 324,-6-4-1035,2 4 1035,-1 2 0,1 1-369,10 17 369,-8-15 0,6 11 0,-6-5 0,-9-11-719,0 10 226,-11-16-408,-7 0-1178,-4-2-7752,-5-2 9834,0-6 1,7-9-1,3-5 1</inkml:trace>
  <inkml:trace contextRef="#ctx0" brushRef="#br0" timeOffset="17320">9111 7003 20840,'57'-12'129,"1"0"0,2-1 0,-1 0-54,-4 2 1,1-1-932,-15 3 1,2 0-1,6-1 918,-1 0 1,8-2 0,4-1-1,1 0 1,-2 1 0,-4 0-255,6-1 0,-4 2 1,0-1-1,6-2 197,-10 3 1,4-1 0,2 0-1,1-1 1,0 1 0,-3-1-1,-4 2-80,12-2 1,-4 0-1,-1 1 1,0-1 83,-9 3 0,-1-1 0,0 1 0,3-1 0,2 0-102,-3 1 1,4-1 0,1-1 0,1 1 0,0 0 0,-1-1 0,-3 2 90,8-3 1,-2 1 0,-2 1 0,2-1 0,2-1-14,-7 3 1,2-1-1,1-1 1,1 1 0,-1 0-1,-3 0 1,-2 0 8,3 0 0,-2 0 1,-3 1-1,0-1 1,1 1-9,-1 0 1,0-1-1,-1 1 1,0-1 0,0 1-4,10-3 0,-1 0 0,0 0 0,0 0-24,-5 1 0,0 0 1,0-1-1,2 0-112,-5 1 1,3 0 0,1-1 0,-2 0 0,-4 1 6,13-2 1,-4 0 0,1 0-95,-9 2 1,2-1 0,-1 1-1,-4 1-974,14-4 1,-8 2-1839,8-2-5121,-10 2 8173,-47 11 0,-4 1 0,-1 1 0</inkml:trace>
  <inkml:trace contextRef="#ctx0" brushRef="#br0" timeOffset="17574">9892 7322 23009,'45'-12'201,"0"0"1,0 0 0,1 0 0,1-1 0,-2 0-1362,-1-1 1,-1-1 0,1 0 1250,5-1 1,1 0-1,1 0-357,5-1 0,0-1 0,1 1 326,-11 4 0,1-1 1,0 1-1,0-1-121,2 1 0,0-1 1,1 0-1,4 0 109,-6 1 1,4 0-1,1 0 1,1-1-1,1 1 1,0 0-163,2-1 1,1 1 0,0 0 0,1 0 0,-1-1 0,1 1 132,-1 0 1,1 0-1,0-1 1,-1 1 0,0 0-1,-1 1-22,-3 0 0,1 1 1,-1 0-1,-1 0 1,-2 1-1,-3 0 25,5 0 1,-3 0-1,-1 1 1,-1-1 12,14-2 0,0 1 0,-2-1-13,-3 1 1,-2 1-1,0-1-5,-6 2 0,0 0 0,2-1-6,-1 0 0,3-1 0,-1 0 0,-4 1-28,9-1 1,-1 0-24,-5 0 1,1 0 0,-9 2 487,-4 1-1792,-14 3-8487,-14 3 9758,-7 1 1,-3 1-1,-1 0 1</inkml:trace>
  <inkml:trace contextRef="#ctx0" brushRef="#br0" timeOffset="23803">18389 1365 29890,'0'-4'-5239,"0"0"8727,0 4-3217,2-17-1330,-2 19 109,1-12 584,0 25-138,-1 0-1443,2 4 1538,-1 2 313,0 3-912,-1 2 813,0 3 229,0 1-273,0 1 366,-2 3 61,-2 2 279,-6 19-156,4-23 0,-1 0-1717,0 1 0,0 0 1687,0-1 0,0 0 2,1 1 1,0-2-758,-3 19 604,4-19 0,0 1-301,1 0 0,1 0-3,-2 18-924,3-4 0,-1 1 674,1 11 204,0-18 1,1 1 1235,-2 19-1193,0-14 0,-2 3 96,-1 6 0,0 2-470,-1 0 1,-1 0 570,0 0 0,-2-3 19,3-12 0,0-3-163,-2 2 1,1 0 97,0 1 1,0 0 0,0 0 1,-1 0-12,2 2 1,-1-1 117,1 1 1,-1 1-136,2-1 0,-1 1-17,1 0 1,0-1-2,0 0 0,0 1 15,2-4 0,-1 2 0,0-1 304,0 8 0,0-1-257,1-7 1,0 2 0,0-2-3,1 4 1,-1-1-68,1 1 0,-1 1 0,1-1 0,-1 1-42,0 1 0,0-1 2,0 2 0,0-1 1,0 0 0,-1 0 7,1 1 1,-1-1-1,0 1 1,0-1 5,0 2 0,0-1 53,-1 2 1,1 0 5,0-1 1,0 3 47,0-4 1,0 3 0,0-2-494,0 9 1,0-1 489,0-8 0,0 2 0,1-3-3,0 6 0,0-4 313,0 1 0,-1 3-301,2-5 0,0 4 1,-1 0-5,0 2 1,1 0 0,-1 3-234,1-5 1,0 2 0,0 0 0,-1-3 229,1 5 0,0-2 0,-1 0 3,1-3 1,1 0 0,-1-4 2,0 7 0,-1-3-8,2 1 0,-1 1 3,-1 0 0,1 0-3,0 0 0,0 0-3,-1 0 0,0 0-177,0-1 0,0 1 188,0 0 1,-1 0 2,1-1 1,-1 3 6,0-4 1,-1 3 0,0-2-18,2-11 1,0-2 0,0 2-3,-2 10 1,0 3-1,0-1 8,0 1 1,0-1-1,0-2 0,2-10 1,-1-2 0,1 1 3,-2 13 0,1 1 0,-1-3 6,1 7 0,0-4 2,0 3 1,0-1-102,0 1 0,-1-1 101,2 1 1,-1 0-1,0-1 1,1-1 316,-1 0 0,1 2-318,0-6 1,0 5 0,1-4-10,0-11 0,0-2 1,0 2 165,-1 12 1,0 1 0,1-2-157,-1 3 1,0-2 2,0-1 1,1 2 25,-1-5 1,0 2 0,-1 2 5,1 2 0,-1 0 0,0 1-30,0-1 0,0 0 1,-1 2 19,1-6 1,-1 3 0,0-2 0,1-4-15,-1-6 0,2-4 0,-2 2 0,-1 12 0,0 2 0,0-3 12,-1 6 0,-1-4-17,1 3 0,-1-1-3,1-2 1,-1 4 3,2-6 0,-2 4 1,2-3-392,-2 8 0,1 0 380,0-9 0,1 2 0,0-4 4,1 4 1,0-2 475,1 0 0,1 1-476,-1-2 1,2 1-6,0-2 0,2 2-5,-1-7 1,2 3-1,-1 0 58,1-1 0,0 1 0,0 3-20,0 3 1,1 4 0,0 0 0,0-4-203,-1-1 0,0-5 0,1 2 177,0 8 1,0 0 0,-1-5-9,-1-6 0,0-4 8,-1 1 0,0 0-5,-1-1 0,0 1-43,-3 17 1,0 0 39,1-16 0,0 3-180,1-3 0,-2 6 0,1 0 0,0-6 171,0 5 1,-1-1-3,1 2 1,-1 2 0,2-5 455,0-8 0,0-4-457,2 0 1,-1 0 3,0-2 0,1 0-4,1-2 1,0 0-8,0 28-43,2-20 0,0-1-114,2 17-494,2-12 1,0-3-1322,4 1-2975,4 7-3254,-5-26 8206,0-8 0,-3-8 0,-3-5 0</inkml:trace>
  <inkml:trace contextRef="#ctx0" brushRef="#br0" timeOffset="26444">18812 1121 22163,'-3'0'386,"1"0"5613,2 0-5698,-12 6 770,8-3-893,-8 5 522,12-5-1649,0 1-198,1 1-65,8 2 5,3-3 304,7 2-238,20-3-654,-5-1 801,21-1 2,-8-1 1969,6 0 233,5-1-3092,1 1 2063,2-1-145,-17 1 0,1 0-974,-12 0 0,1 0 803,10 0 1,0 0-81,17 0-140,2 0 369,-30 0 0,0 0 20,2 0 0,1 0-28,2 0 1,0 0-22,3 0 1,1 0-182,0 1 1,2-1-11,2 0 0,0 1-169,2-1 0,0 1 410,1 0 0,3-1-237,-3 1 1,4 0-1,-2-1-447,9 1 1,1 0 437,-8 0 0,2 0 0,-3-1-100,7 1 0,-3 0 114,2 0 0,-1 0 4,1-1 0,-1 1 168,-1-1 0,2 1 40,-7-1 1,3 1-1,1-1-200,-1 0 1,1 0 0,0 0 192,-2 0 0,0 1 0,2-1-66,6 0 0,2-1 0,-6 1-53,-6-1 1,-3 0 4,16 0 0,-2 0-92,-20-1 0,-2 0 82,0 1 1,1-1-18,-1 0 1,0-1-4,0 1 1,0-1-7,1 1 1,-1-1 299,1 0 1,0 0-142,-1-1 0,1 1-11,0-1 0,0 0 2,0 0 0,0-1 0,-2 1 1,3 0 144,14-2 1,0-1-143,-14 3 0,-1-1 0,12-1 1,-1 0 203,-18 3 1,-2-1-182,30-3 627,-4 1-611,-6 0 697,-5 1-618,10-1-62,-19 3 12,8-1 1567,-20 1-1551,-3 2 108,9-1-108,-7 1-11,7 1 1935,-7 0-1963,0 0-22,2 0-1,1 0-10,1 0-18,0 0 18,9 0-23,-11 0 0,5 2 0,-16 0 1022,-3 1-1039,-3 0 12,-4 1 178,-1 3-162,-2-1 462,-2 1-439,0 1-23,-1-1 6,1 3 5,1-3 0,1 2 6,-1 0 6,2 2 95,2 13-96,-3-7 23,2 11-5,-5-10-1,0 0 62,-6 11-67,1-6 5,-6 9-10,2-8-3399,-1 1 3382,-1 1-12,1 0-655,0 0 672,-3 13-36,5-10 19,-2 10-17,6-12 29,1 2-7,1-1 24,0 2-1,1-1 6,1 3-203,-2 0 225,0 3 23,0 1 2410,-1 0-2400,-1 2 8,-1-1-11,-1 1 0,-1 0-5,-1 0 610,-1 3-616,1 0 0,-2 3-16,1 0-14,-1 3 0,3-12 0,1 1-832,-3 20 806,3-19 0,0-1-853,0 17 883,1 2 5,1 0 6,2-15 1,0 2 5,0 21-47,1-22 0,0-1 30,1 17-10,-1 0-5,-1 1-6,0 1-371,0 1 371,-1-16 1,0 1-26,0-9 0,1 0-3,-2 10 0,0 1 0,0-13 1,1-1-1,-1 1 0,1 0 0,-2 0 0,1 0 0,0 0 1,-1 0-4,0 0 1,0 0-358,1 0 0,-1 0 355,0 0 0,0 1-1,0-1 1,1 2-812,-2 16 0,-1 1 809,3-11 0,-1 0 5,-1 13 0,1-1-28,0-14 0,2-2 34,-1 1 0,0 0 0,0 0 0,0 1 0,0-2 0,0 1-3,1-1 1,0 1 7,-1-1 1,0 1 2,1 0 1,0 0 7,0-1 1,0 2 45,0 18 0,0 1-349,0-14 1,1 0 305,-1 14 1,1-1 2,0-17 1,1-1-1,0-1 0,0 1-2,0-1 0,0 0-4,0-1 1,0 1-176,0 17 1,0 1 163,0-14 1,-1 1-4,1 14 1,-1-1-6,1-15 1,0-3-1,-1 2 0,0 0 107,1 0 0,-1 1-110,0-1 0,-1 0 9,1-1 0,0 1 14,-3 17 0,1 1-15,1-15 1,0 1-54,-2 14 0,1-1 54,1-15 0,0-1 0,1 0 0,-1 0-3,1 1 0,-1 0 2,1 0 1,0-1-12,1 1 1,-1 0 2,1 0 1,-1-1 2,1 0 1,0 0-1,-1-1 0,1 1 0,0 0 0,-1 0 6,0 0 0,0 0-9,-1 2 1,1-1-265,-1 1 0,0-1 267,-1 2 0,0 0 0,-1 0 1,0-1-1,0 1 0,-1 0 6,0-1 0,-1 1-122,0-1 1,-1 0 124,0-1 0,0 0-145,0 1 0,-1 0 136,0 1 0,-1-1 3,0 1 0,0 0 443,0 0 0,0 1-443,-1-2 0,0 2 10,1-4 0,0 2 1,0-2-14,-2 6 0,1 1 0,2-8 0,-2 2 1,2-3-4,-1 3 0,2-3-8,-2 2 0,1 0 139,1-1 0,-1 2-123,-2 18 1,-1 1 5,4-14 1,-1-1-15,-1 13 1,-1 2 5,1-1 0,1-2-12,2-14 1,0 1-9,-1 12 1,-1 0-4,4-17 1,0-3 543,-1 3 1,1-1-545,0 0 1,-1 0 8,1 1 0,0 0 0,-1-1 0,1 0 11,-1 1 1,0-1-4,0 0 0,0 0-5,0-1 0,0 1 2,-1-1 1,1-1-12,0 0 1,-1 0-1,1 0 1,-1 0 5,1-2 0,0 3 5,-4 15 1,1 0 5,2-11 0,-1-1-11,-1 14 0,0-2-611,2-15 0,0-1 614,1-1 0,-1 1 2,1-2 1,-1 1 798,1-2 1,1 1-800,-1-2 1,0 0 34,1 0 0,0 0-37,0 0 0,0-1 2,0 1 1,0-1-4,0 1 1,-1-1 3,1 1 0,-1 0-409,0-1 0,0 1 409,0 0 0,-1-1-1,0 1 1,0 0-1,0-1 1,0 0 2,0-1 1,-1 1 2,-2 12 0,-1 0-6,3-11 1,0-1 0,-3 11 0,1-1-312,-3 14 317,0 1-11,-1-1 17,2 0-6,-1 0 0,0-2 12,0 2-23,1-1 22,0-1-14,3-17 1,0 1 8,-4 19-12,5-21 1,-1-1 0,-1 12-6,0-1 0,1-1 11,1 0 0,1 0-5,1-1-1,1-1-10,-1-1-1050,2 0 1066,0 0-5,0-1 1127,0-1-1122,0-1-5,0 0 585,-1 0-586,1-1 7,-2-1-1,1-1 0,-1-1 500,0-2-489,-2 12-5,1-12 2582,-1 11-2588,3-16 6,0 0-17,0 0 11,0-1-39,-1 12 11,0-10-17,-1 7 40,-2-3 0,3-9 16,-4 7-22,3-12 0,-1 0-6,-1-3 34,0 1-16,0-3-1,0-1 6,-1-1-12,1-1 2446,-1-1-2423,-6 2 0,3-3-3403,-4 2 3397,4-4-230,-2 0 225,0-2 16,-2 1 1,-2-2-6,-1 0-22,-3 0 5,-2-2 0,-3 0 0,-18-1-5,-12 0-6,-1-1-11,-4 0 11,15-2 0,-2 0 11,12-1 0,0 0-11,-22-1-428,21 2 0,0-1 428,-17-1 28,1 0-5,-1 1-6,-1 0 5,-1 0-1942,-1 1 1920,-3 0 457,30 1 1,-1 0-458,0 0 0,-1 0 3,-1 0 0,0 0-1,-1 0 1,0 0 0,-1 0 0,0 0-3,-1 0 0,0 0 0,0 1 0,0-1 0,-1 0 0,0 1-3,0-1 0,0 1 0,-1 0 1,1-1-1,-1 1 0,0-1 3,1 1 0,-1-1 5,1 0 1,-2 0 2,-17 1 1,0-1-9,13 0 0,0 0 0,-13 0 0,0 0 3,18 0 0,2 0-6,-1 0 0,1 0 3,0 0 0,1 0 0,-1 0 0,1 0 0,1 0 0,1 0 0,-1 0 0,0 0 5,2-1 1,0 1-3,0-1 0,1 0-1,-1 0 1,1 0 3,1-1 0,-2 1-9,-12-2 0,0 0-732,11 1 0,0-1 732,-9-1 0,-1 0 8,2-2 1,0 0 192,-1-1 0,0 0-193,0 0 1,2-1 575,3 1 1,3 0-577,-12-4 1000,5 0-999,2-1 2584,3 1-2579,2-1 292,2 1-258,-21-9-39,20 8-2075,-17-8 2080,25 10 6,-18-5-2012,10 4 2006,-16-4-11,12 6-11,-4-2 11,-3 2 6,-3-1-1,-3 1 189,-1 0-189,15 2 1,0 1-969,-20-4 966,21 3 0,2 0-3,-10-1 1636,8-1-1619,5 1 16,8 0-217,4 1 212,5 0-1036,5 1 1030,1 1 1053,4 0-1058,0 0 241,2 0-247,1 2 2695,-1-1-2728,2 1 1914,0 0-2940,0 1-100,1 1-858,2 0-3633,4-1-3413,1 0 9052,4 0 0,-5 1 0,-2 0 0</inkml:trace>
  <inkml:trace contextRef="#ctx0" brushRef="#br0" timeOffset="31933">6512 16458 19358,'-51'-12'212,"-1"0"1,3 1 0,6 7-123,1 21-760,-2 7 692,-2 4-5,-1 5-17,1 5-11,1 5-688,24-19 0,0 0 679,1 2 0,1 1-14,1 0 1,2 1-68,-12 29-61,8-3-28,10-3 353,8-5-516,30 2 174,4-19-37,-3-14 0,2-3-3144,31-6 2744,-27-6 0,1-1-205,4-3 1,0 0-894,1-3 0,3-1 899,-4-2 1,3-1 0,-3 0 650,7-3 0,0 0 88,12-5 1,-1-1 131,-20 5 0,-3-1 112,-3 1 0,0-2 568,6-6 0,-1-1-465,10-13 409,-19 14 0,-4 0 715,-1-8-112,-7 5-208,-7 3 821,-5 3-1280,-5 3-163,-4 3-128,-4 4-78,-5 3-23,-4 4-28,-2 4-12,-3 5 1902,-14 12-1996,9 1 485,-8 10-547,15-5-28,2 2-954,4 0 954,5 0-136,4-1 108,3-2-203,8 5 214,2-11 85,16 5-46,10-15-11,2-3 84,18-15-16,-20-1 2812,8-9-2733,-16 2 1093,-3-1-977,-3-1 62,-4 0 28,-5 0-34,-4 1 841,-3 1-902,-2 1-45,-4 1-23,-2 0-16,-4 2-56,-2 0 50,-8-1-67,-1 4-84,-7 3-84,0 9 17,6 5-17,1 6-11,6 3-79,0 4-453,-1 14 39,5-7-280,2 8-3109,12-1-874,4-9-3640,6 2 8463,0-13 0,-6-7 0,-3-2 0</inkml:trace>
  <inkml:trace contextRef="#ctx0" brushRef="#br0" timeOffset="32917">7495 16608 20772,'0'-4'3243,"0"1"-1332,0 3-1911,-47-18-6,32 21 0,-35-10-5,41 38-6,0 8 6,0 14 0,3-8-862,2 8 856,2-24 231,0 13-186,2-21 17,-1-2 5,1-12 359,0-5-269,0-13-112,0-7 0,1-5-11,0-3 670,1 6-665,2-1-16,-1 0 11,2 0 22,3-4-11,-1 7-17,3-3 0,-2 9-11,11-2 0,-6 7-11,9-1 11,-8 9-11,1 4-6,8 10 0,-6 0 6,5 7-28,-5 6 0,-5 6 28,-2 9-29,-5-9 18,-5-5 22,0-7 6,0-12 66,0 1 29,1-15-34,4-11-33,0-4-6,4-8-11,0 2 22,2-3 67,18-26-78,-10 21-3397,13-18 3408,-14 29-17,-1 3-374,0 4 380,-2 2-28,-1 3 0,0 4-11,-3 3-6,2 2-50,8 18 5,-7-4 3207,7 16-3347,-9 4 40,-3-7-90,0 11-2910,-4-11 2742,-1 1-2471,1-1 2186,1-2-841,7 5 868,-2-11 90,5 1-1383,-4-13 1719,2-3 1657,-1-4-1399,0-5 2414,6-14-2230,-5 1 56,4-11 583,-4-5 320,0-1 55,1-5-644,-6 15-117,-3 10 3285,-4 11-3527,-2 2-61,1 2-89,-1 13-40,0-1 39,-1 14 1,1 0-18,-2 5 7,0 5-1118,0 4 1089,0 3 6,0 3-11,1 2-1,-1 4 1,0 3-28,0 5 16,0 3-28,0 1 12,0-2 13,1-24 1,1-1 19,0 12-11,0 3 12,1-30-1,0-7 84,1-6-33,0-9-18,-1-8-4,0-9-18,-1-24 0,-2-20-448,1 29 0,1-1 434,-1-4 0,0-1-8,0-23 22,1 31 1,1-2-1,3-12 1,2-1-4,-2 12 1,2 0-15,1-8 1,2 0 19,2 5 1,1 1-4,5-16-336,-5 20 1,0 0 330,5-6 27,8-9-44,-5 15 17,15-12 6,-6 22-29,0 5 0,-4 9-33,-8 8 50,-1 5 795,0 4-806,2 7-23,-1 5 1447,0 6-1441,-2 4 11,-2 4-3260,-6 2 3277,-2 3-840,-10-3 1,-3 1 805,-4 10-114,0-11 0,-2-2 132,-10-2 5,-3-3-56,-20 6 33,10-11-53,3-10 1,0-2-65,-5-5-134,-7-2-158,21-10-114,8-4-563,6-4-453,6-4-897,5-3 161,8-2 2298,7-5 0,-5 12 0,1 1 0</inkml:trace>
  <inkml:trace contextRef="#ctx0" brushRef="#br0" timeOffset="33109">8742 16592 19247,'9'46'44,"-1"-1"1,1-2 0,-5-6 2364,-10-7-2481,-3 14-366,3 3-195,0-1 21,4-7-1814,4-15 2601,8 5 0,-5-16 0,4 2 0</inkml:trace>
  <inkml:trace contextRef="#ctx0" brushRef="#br0" timeOffset="33285">8979 16362 24889,'-30'-23'-2935,"9"11"-1361,29 39 4296,5 8 0,-7-17 0,1 1 0</inkml:trace>
  <inkml:trace contextRef="#ctx0" brushRef="#br0" timeOffset="34175">9199 16937 17601,'0'4'3686,"1"-1"-1261,-1-3-2296,47 47 807,-27-40-875,9 16 1,0-6 207,9-53-196,-14 8-810,13-20 810,-20 11-17,-2-4-11,-2-7-34,-1-8 3,-6 25 0,-1-1-3,0-3 1,0-1-1,0-2 0,-1 0 6,0-1 0,-1-2 2,0-14 1,0 1-6,-1 14 0,-1 1-3,1-9 0,-2 3 34,-1-4 95,-6-2-50,0 21-12,-4-1 321,3 19-365,0 6 559,0 3-582,-1 4 156,-5 12-156,1 1-34,-10 33 12,14-16 0,0 1 322,1 3 0,0 1-320,0 5 1,3-1-424,2-6 0,0 0 415,1 2 1,0 0-15,0 1 0,2 0-11,-1 0 0,0 1-23,3-3 1,1 0-23,0-1 1,2-1-110,13 26-12,-1-24 1,4-4-133,14 12 205,-12-20 1,4-3-1096,32-1 843,-14-9-33,15-4 6,-22-11-40,-2-3 45,-2-6 353,-3-5-184,-3-2 156,0-4-1623,-4-1 1785,-3-2 334,2-10-98,-9 10 67,0-6 78,-8 17 28,-3 3 420,-1 4-508,-1 3 22,-1 4-197,0 1 2930,-1 1-3064,-1 1-12,-5 4-50,1 1-17,-3 3 6,3 2 0,0-1-6,3 2-11,2 0 6,1 0-23,2 0 6,2-2 22,3 0 17,7 0 0,-1-3-28,7-2-11,-3-3 11,2-1 33,15-13-5,-13 4-5,9-11-1,-19 6 56,0-8-5,-6 3-22,0-5 5,-4 5-17,-3 1-34,0 0 40,-3 1 0,-2 2 5,-1 3 12,-1 2-40,-2 3 1,-6 1-29,1 4 23,-4 1-11,3 4 22,1 2-23,-1 3 12,2 1-6,0 2-16,2 1-7,0 2 12,0 2 0,3 2 12,0 0-1,3 3-28,2 1 0,3 2 6,4 0 0,2 1-6,5-1-17,5-1-10,6-1 10,3-3-22,4-3-50,18 0 22,-11-6 56,11-1-12,-18-7 40,7-3 6,-11-3 28,12-10-23,-15 1 0,4-6 6,-8 2 16,0-3-5,-1-1 6,0-3 22,4-12 0,-3 9-17,5-11-11,-6 15 0,1 0 17,0 3-23,1 2 23,1 2-6,1 3-5,0 2 11,1 3-12,1 2-5,-1 3 17,1 1-28,0 4 11,9 8-56,-7 2 50,22 27-33,-22-14-17,8 16-56,-19-15-106,-3 2-213,-4 2-471,-1 1-1120,-2 1-7837,-2-4 9807,0-3 1,0-13-1,0-5 1</inkml:trace>
  <inkml:trace contextRef="#ctx0" brushRef="#br0" timeOffset="35131">18057 15831 20075,'13'-60'1148,"-1"0"0,0 5 0,-3 12-677,-6 29 690,-2 5-943,0 4 151,-1 2-324,0 3 114,-1 4-159,-2 3 23,-2 9-12,-2 5-5,-2 5 5,-1 6-2950,-1 4 2911,1 4-50,0 3-1016,3-10 1,1 1 560,-2 19-795,3-18 1,2 0-359,0 12-2185,4-2 3871,5 2 0,-3-24 0,2-1 0</inkml:trace>
  <inkml:trace contextRef="#ctx0" brushRef="#br0" timeOffset="35495">18353 15396 14519,'-44'18'5,"0"1"1,4-3 0,10 2 359,23 8-370,4-3 1493,12 6-1471,1-11 1075,10 2-1047,0-13 27,1-3 24,0-4 27,1-5 11,-2-3 2483,-2-6-2203,5-16 107,-5-7-263,-2-2 2796,-8 0-2824,-7 12-17,-2 1 185,-6-7-236,1 10-3408,-7-3 3347,3 14-2252,-17 4 2162,8 5-16,-14 6-12,10 6-1606,-21 28 1387,9 6 124,13-17 0,2 2 1166,-2 24-1637,12-10-279,3 2-2320,7 17-413,6-17 3841,11 14 1,-8-38 0,3-2 0</inkml:trace>
  <inkml:trace contextRef="#ctx0" brushRef="#br0" timeOffset="36094">18666 15594 21000,'15'-40'463,"1"0"0,-1 3 0,-4 9 1117,-8 22-1407,-1 3 402,-2 2-575,0 0 271,0 5-265,0 3 16,0 6-22,0 7 11,0 5 0,-1 5-5,-2 4 22,0 3-2592,-2 4 2564,-1 1 8,0-8 1,-2 1-314,-5 19 302,3-17 0,1-1-19,-7 14-564,3-4 580,0-6 6,4-8 78,2-5-22,3-14 12,3-3-7,4-14-27,4-4 11,5-8-1,5-6 12,3-5-5,4-4 24,-5 7 1,1-3-47,2-2 0,0-1 18,0 0 1,0 0 2,-2 1 1,0 0 145,18-20-11,-3 5-107,-1 4 6,-9 13 496,-9 14-575,-5 7-2099,10 17 2094,-10 2 1072,9 17-1078,-10-5 36,-2 3 3,0 2-205,-2 2 183,-1 0-17,-1 1 12,2-1-16,2-2-12,2-3 357,13 4-341,0-12 1,25 1-1,-15-15 23,14-7-6,-13-6 28,17-19-1572,-13 1 1541,-13 6 1,-2-1 2,8-15-17,-1-6 34,-3-5-5,-2-8-12,-13 26 0,0-2 781,-1-3 1,0 0-788,0-3 1,0-1 8,0-1 0,0-1 3,-1-1 0,1 1-21,0 1 1,0 0 23,-1 3 0,-1 0-9,-1 4 0,0-1 45,-2-3 0,-2 1-123,-1-12 140,-8-2 28,-16 23-73,2 13 2341,-8 3-2352,7 11-17,0 6-2151,-1 6 2151,1 8 867,-9 25-879,6-3 6,8-12 1,0 3-260,1 11 1,1 2 247,3-10 0,0 2-383,-2 14 0,2 0 372,4-12 0,1-2-28,1 0 0,1 1-14,1-1 0,1-1-42,1-1 0,2-1-34,1-1 1,2-1-21,2-2 1,1-2-294,15 27-179,7-5-894,-4-22 0,2-1-3661,15 13 513,-16-19 1,-1-2 4679,2 0 0,-14-11 0,-6-5 0</inkml:trace>
  <inkml:trace contextRef="#ctx0" brushRef="#br0" timeOffset="36812">19483 15612 20117,'-5'-3'3333,"0"0"-2600,5 3-856,78-22-2809,-33 19 2783,9-8 1,2 3-384,1 12-449,-16 0 1,1-1-582,20 1 545,-23-1 1,-1 0-1724,7-2-721,-5 1 252,-6-2 1386,5-4 1823,-12 0 0,3-4 0,-13 1-2314,-5-1 3999,-2 1 7473,-3-11-6935,-3 6 435,-2-7-1376,-4 10-87,-1 0-439,-2 3 3235,-1 2-3532,-1 1-89,-1 2-73,-1 0-73,0 2 213,-16 11-353,9-1-22,-11 9-17,14-6-23,0 0-5,4 0-6,1-1 11,5 6 1,4-5 22,15 10-23,1-11 12,15 3 22,14-7-28,-7-5-17,12 0 6,-15-5 16,-4-2-379,-4-3 396,-4-4 90,2-6-50,-9 2-6,0-5 5,-11 6 63,-2-3-91,-6 4-22,-2-2 12,-14 3-29,0 5 1,-10-1-18,3 6 1,-5 1 16,-13 8 17,-3 8-39,3 3 392,9 5-392,9 9 5,6 21-10,4-8-579,9 8 589,12-25-5,6-1-5,6-1-7,6-2 1,5-2-409,22 4 381,8-7 33,0-3 1,-6-9-1,-20-6 34,-5-4-7,9-8 30,-2-10-23,0-4 5,-7-8 1,-2-13 11,-2-9-553,-9 19 0,0 0 558,7-19-111,-6 22 1,-1 3 144,1 3 268,8-11-285,-11 25 8,2 0-41,0 4-29,2 3 1,2 3 1095,9 7-1078,-4 2-23,7 7 133,-9 3-128,-1 2-233,-1 3 228,-3 4-5,-2 2-1,-3 3-22,-2 2-33,-4 2-85,-3 1-3188,-2 3 2741,-2-1-421,-2 2-1364,-3 0-4500,-1-1-2824,-1-5 9702,2-5 0,2-15 0,2-5 0</inkml:trace>
  <inkml:trace contextRef="#ctx0" brushRef="#br0" timeOffset="37505">21352 15959 17534,'9'-45'613,"1"1"0,-1-1 1,4-14-1,-1 7 2115,0 9-1787,0 1-768,-7 20 897,1 0-1019,-6 19 519,0 3-576,-1 8 1829,0 3-1762,-5 52-55,3-16-219,0-7 1,1 5 184,1 16 0,2 2-1603,0-7 1,1 0 1628,0-10 0,-1 1 1,1-2-5,1 6 0,2-6-287,1 17 277,0-7 16,-1-6 5,-2-9 6,-2-8-11,-1-9 0,-1-7 6,-1-8 5,-3-5 12,0-6-23,-4-5 11,-1-8 0,-3-9 0,-6-29-11,4 4-199,6 12 1,1 0 203,4 5 1,1 1 786,1-4 0,0 0-773,2-1 1,2-1-9,0 0 1,2 0 10,1 0 1,1 1-9,2 0 0,1 1-14,0 2 0,0 0 5,1 3 1,0 0-17,11-26 22,-2 5 6,-1 4-43,-3 4 26,1 2 0,-2 4 0,0 2 0,0 6-6,1 4 1,1 5-178,1 5 172,1 5-1860,0 4 1871,1 4-1176,9 11 1182,-7 4 88,6 12-89,-10 5 1,-1 8-12,-6-5 1,-2 1-12,2 20-38,-4-17 1,-2 0 43,-4 12 0,-8-2 11,-5-4-6,-9-4 0,-6-4-5,-6-5-6,-4-4-16,-3-6-12,0-4-5,0-6-34,3-5-45,4-3-470,-5-14 0,14 0-354,-1-12-716,17 2-2341,5-5 4010,10-6 0,-4 16 0,5-1 0</inkml:trace>
  <inkml:trace contextRef="#ctx0" brushRef="#br0" timeOffset="38838">22089 15356 15986,'3'46'74,"-1"0"1,1-3 0,4-6 997,11-9-1038,5 1 695,3 0-701,1-1 996,1-1-1007,6 7-6,-14-11 6,1 3 22,-17-14 2387,-4-4-2134,-20-2-203,4-4-5,-17-5 6,10-4 0,0-5 1595,1 1-1595,2-2 22,3 0 16,4 1 1433,3 0-1426,5 3-29,2 0-27,4 1 96,5 1-136,13-3-33,4 4-740,12-3 734,-2 5 17,22 0-12,-12 1 6,16 0-11,-18 3-11,2-1 11,0 0-5,0 0 10,-1 0 6,-1-1-11,-3-1-72,16-8 105,-17-2-16,4-4 22,-23-1 51,-11-4 50,-3-4-67,-6 1 0,-3 0-3103,-4 11 3120,-1 0 700,-9-5-701,7 8 193,-7-5-181,13 12-23,1 1-11,4 2 3460,1 1-3533,-2 2 0,1 0 1,0 3-6,0 1 27,0 2-16,0 0 0,0 2 23,1 1-51,0 8 28,1-3 11,6 11-11,1-10 6,4 4-6,0-9 11,1-1-11,4-1 0,1-2 0,2-1 0,2-3-11,11-1 27,1-4-4,7-6-7,-12-1-33,-8-7 39,-11 1 1,-3-2 4,-3-3-16,-2-4 17,-4 0-6,-3-1-3391,-6 2 3385,-4 0 18,-12-2-12,4 8 17,-9 0-23,9 9-5,0 2-5,1 3 5,2 1-6,-4 5 40,5 5-45,1 3 11,3 13-34,7-4 34,-2 12-11,5-1 0,0 2 11,0 10-3,1-8 0,1-1-8,4 4 5,5-2 1,7 0 3022,7-2-3015,2-10 1,3-2-3,16 10-3,-12-12 1,3-2-1,0-5 0,0-2 3,15 2-3266,10-1 3311,-8-15-488,-14-5 443,9-7-5,-14-4 5,-2-3 5,-1-5 1,-1-5-6,-4-6 11,-1-6-11,-2-6 6,-2-8-9,-5 11 0,-1-6 21,-3 5 1,1-2 0,-1 1-1027,2-12 1,-1 0 1020,-2 15 0,-1-1 0,-1 6 38,-1-17-352,-1 8 346,-1 7 16,-1 9 1878,-1 7-1826,1 5 295,-1 9-408,0 3 3009,0 7-3009,-1 5 0,-1 3 1156,-3 8-1156,-2 7 0,-2 8 0,-2 7 0,1 8 0,0 8-3392,1 8 3392,6-28 0,1 3 0,2 20 0,2 0-871,2-11 1,2 0 861,2 14 1,3-2-101,2-18 0,3 0-9,9 11 1,2 0-227,-6-14 1,1 1 98,2 1 1,2 2-1,-2-4-32,-5-5 0,0-1-79,4 6 1,-3 1-2289,1 14-706,-11-17-6021,-2-2 9929,-9-20 1,1-6 0,-1-3 0</inkml:trace>
  <inkml:trace contextRef="#ctx0" brushRef="#br0" timeOffset="39594">23272 15580 18530,'51'-34'0,"0"0"0,8 2 0,-3 11-78,1 25 2,-20-2 1,0 2 747,1 1 0,-2 1-1120,17 1-56,-14-1 0,-1-1 33,0-2 79,4 1 1278,-19-4-1082,1-5 252,-8 2 726,1-5-211,-9 3 3065,-4-3-3081,0 2 662,-8-1-887,-1 5-15,-5 0-41,0 1-16,-1 1 94,-6 2-144,-2 8-180,4-1-28,5 7 28,8-4 0,4 0 0,3 1 22,3 0-22,8 1-11,4 0 0,4-1-12,5-1 1,2-1-6,2-2 0,16-1-762,-12-5 773,10 0 0,-19-7 0,-1-1 6,-6-4 0,-2-2 16,-5-1-5,-4-3 17,-3-2-6,-4-2 12,-1-4-2619,-5 1 2618,-2-2-5,-4 2 0,-2 2-1,-3 2 24,-9-1-52,5 6-4,-9 0 4,9 8-2267,-1 2 2256,0 2 7,-1 3 2262,-9 9-2269,8 1 1,-7 9-1,11 1 1,0 5 11,-5 19-706,7-8 694,-3 14-16,10-14 11,4 0 6,6 0 2697,7 0-2692,9-2-22,8 0 0,8-4-6,-6-12 0,1-1 6,16 5 5,-4-7 1,0-5 16,8-5-222,6-6 200,-23-9 981,-10-6-964,-1-1 0,1-5 5,-1-3-392,-1-2 392,0-3 34,8-12-40,-8 10-3051,6-7 3108,-5 4-6,-5 10 44,2-6-44,-7 13-6,-1 0 6,1 3-5,0-1-1,0 4-44,0 0 16,0 2 12,0 2-18,0 1 572,2 2-548,8 1 3302,-4 1-3364,7 3 22,-6 1 0,2 4-11,0 2 39,0 2-23,0 2 6,-1 2 6,6 10-11,-6-5-23,3 9 166,-7-8-182,-3 1 5,4 13-17,-7-8-90,0 9-313,-7-11-683,-7 1-4011,-2-1-4689,-4-3 9747,-1-3 0,6-10 1,1-3-1</inkml:trace>
  <inkml:trace contextRef="#ctx0" brushRef="#br0" timeOffset="76832">13752 4511 8145,'-43'-25'-218,"0"0"1,0-1 0,1 2-1,1 1 1,0 1 48,-8-3 0,-2 1 241,2 3 0,-3-1 1,2 1 119,10 5 1,2 0 0,-3 0-112,-10-4 1,-4 0-1,3 1 115,-4-2 1,-3 1-19,3 4 0,-7-1 0,-1 0 0,4 1-114,5 3 0,3 0 0,-4 1 80,6 1 1,-5-1 0,-1 0 0,2 1 0,4 2 102,-5 2 1,4 1 0,0 2 22,-4-1 1,0 1-1,0 1-101,-3 0 0,1 2 1,-2 0 50,0 0 1,-1 2 0,-1 0 15,-1 2 0,-1 0 0,0 1-63,15 0 0,0 1 1,0 0-1,-1 0-3,0 1 0,1 0 0,-2 1 0,-2 2 12,-4 1 1,-2 1-1,-3 1 1,0 0-1,0 2-24,8-2 1,-1 1-1,0 1 1,0 0-1,0 1 1,0-1-44,0 0 0,-1 0 1,1 1-1,0 0 0,1 0 1,0 1 24,-9 3 0,1 0 0,0 1 0,2 0 0,4 0 23,2 0 0,4-1 0,1 0 0,0 1-28,-1 0 0,1 0 1,0 1-1,1 0 1,1-1 1,2 0-1,-2 1 1,-1 2-27,0 1 1,-3 2-1,0 1 1,0 0 0,4-1-23,1 0 1,2-2 0,0 1-1,-2 4-64,2-2 0,-2 4 1,-2 1-1,0 1 1,2 0-1,3-1-49,-8 9 0,4 1 1,1-1-1,0 1 8,0 1 0,0-1 1,1 1-1,2 0-24,3-2 1,2 0 0,2 0 0,3-2 83,0 2 0,4-3 1,0 1-145,1 1 1,0 0 0,1 1-71,1 1 0,0-1 1,1 2-19,2 0 1,0 0 0,1 0 2,1 1 0,1-1 0,1 1 46,1 0 0,1 0 0,1 0-106,1 0 1,2 1 0,0-1 26,2 0 0,1 0 0,2 0 72,1 1 0,1-1 1,2 1-75,0 0 1,2-1 0,2 0-30,2 0 1,1-1-1,3 2 15,7 15 1,4 3-1,2-4-68,-3-13 1,1-2 0,2 0 115,1-2 0,1 2 0,2-1 1,0-4 6,3-1 0,1-4 0,2-1 117,1 1 1,0-2 0,2 0-22,2-2 1,0 0 0,1-1-450,1-1 0,1-1 0,1-1 247,1-1 1,0-2-1,2 0 2071,-4 2 1,2 0 0,21-10-1729,-36-14 1,5-2 0,5-1-1,3-3 1,4-1 0,4-2 0,3-1-1,3-2 1,4-1 0,2-2-1,3 0 1,3-2 0,1-1 0,3 0-1,1-2 1,2 0 0,1-1 0,2-1-1,0 0 1,1 0 0,1-1-1,0 0 1,1 0 0,-1 0 0,0-1-1,-1 1 1,0 0 0,-1 0 0,-1 1-1,-1 0 1,-2 0 0,-2 1-1,-1 1 1,-3 1 0,-2 0 0,-2 2-1,-3 0 1,-3 2 0,-4 0 0,-2 2-1,-4 2 112,32-8 0,-8 3 0,-7 3 0,-5 1 0,-3 0 1,0 1-1,0 0 0,3-2 0,5-1 0,6-2 1,9-3 1631,2367-665-1,-2443 683-2259,0 0-60,2085-1928 455,-2031 1878 1,-5 5-1,-6 5 1,-3 3-1,-2 2 1,-2 1 0,1 1-1,0-2 1,3-2-1,4-3 1,4-5-1,7-6 23,-23 21 0,3-2 0,2-3 0,3-3 1,1-1-1,3-3 0,2-2 0,1-1 1,2-2-1,2-2 0,1-1 0,1-1 1,1-1-1,1-1 0,1-1 0,1 0 1,0-1-1,0-1 0,1 1 0,0-1 1,0 1-1,0-1 0,0 1 0,-1 1 0,0 0 1,-1 1-1,0 1 0,-2 1 0,-1 2 1,-1 0-1,-1 2 0,-1 2 0,-3 2 1,-1 2-1,-2 1 0,-2 3 0,-2 2 1,-2 3-1,-3 3 0,-2 2 0,-3 3 1,-3 3-1,-2 4 0,-4 3 0,-3 3-1121,31-6 0,-10 13 328,11-1 1,4 1 48,-5-4 1,4-1 0,2 2 124,-5 4 1,2 2 0,0 1 0,-4-1 709,-3 1 0,-3-1 0,2 1-248,14 0 0,3-1 0,-4 1-259,7 1 1,-4-1-286,1 1 0,0 1-317,-1-1 0,0 0-153,-2 0 0,0 1 66,-1-2 1,-1 1 1145,-7 0 0,-2 0 0,-5-1 0,-5 0 0,4 0 0,-19 0 0</inkml:trace>
  <inkml:trace contextRef="#ctx0" brushRef="#br0" timeOffset="77092">19074 2590 24272,'-43'4'2087,"0"1"1,2-1-1,18 0-1574,28-4-65,13 1 297,41-6-482,-15 1 1,6-2-1941,-2 1 1,4-1-1,-1 0 1781,-4 1 1,0-1-1,0 1 86,5-1 0,1 0 0,-3 1-521,12-1 0,-2 0 447,-17 2 0,0 0 0,1 0-192,0 0 1,1 0-1,1 0 57,-1 0 0,1 1 1,0-1-457,1 0 0,-1 0 1,0 1 205,0-1 1,0 1-1,0 0-347,-2 0 1,1 0 0,1 1-2547,11-1 0,2 0 0,-4 1 3137,1-1 0,-4 1 1,4 0-1,-9 1 0,-21 0 1</inkml:trace>
  <inkml:trace contextRef="#ctx0" brushRef="#br0" timeOffset="77976">19113 3089 23446,'-3'-2'715,"0"0"-311,3 2 1033,69-6-4166,-26 4 3048,7-1 0,3 0 118,10 3-313,-12-1 1,3 0 266,-10 0 1,1 0-87,17 0 1,0 0-30,-13 0 1,1 1-396,1-1 1,5 1 0,-3 0-212,10 0 1,0 0-53,-7 1 0,4 0 0,-5 0-555,6 1 1,-3 1-1161,0 0 0,1 0 2140,6 1 1,-4 0 0,-27-2-1,-3 0 1,30 2 0</inkml:trace>
  <inkml:trace contextRef="#ctx0" brushRef="#br0" timeOffset="78216">19105 3899 29519,'-3'0'683,"0"0"-358,3 0-202,77-1-5418,-19 3 5284,-17-2 1,6 1-1,-3-1-38,7 2 1,-1 1-37,5-1 1,1 1-661,2 0 0,2 1 500,1-1 1,1 1-274,1 0 0,0 0-723,0 0 1,0 1 1227,-15-2 1,-1 1 0,-4 0 0,-5-1 0,-3 0 0,-2 0 0,1 0 0</inkml:trace>
  <inkml:trace contextRef="#ctx0" brushRef="#br0" timeOffset="78425">18892 4487 22350,'3'0'479,"0"0"-369,37-2 1,15-1-2871,-23 2 0,3-1 2778,13 0 0,7 0 1,-2 0-91,4 0 0,-2 1-97,7-1 0,2 2 105,-20-1 1,2 1 0,0-1-256,1 1 0,1 0 1,-1 0-333,2-1 1,0 1 0,0 1 742,7-1 1,2 1 0,-7-1-1,-6 1 1,-3-1 0,-1 1 0,0 0-1</inkml:trace>
  <inkml:trace contextRef="#ctx0" brushRef="#br0" timeOffset="78642">18703 5232 21446,'48'-3'92,"-1"1"1,1-1 0,0 1 0,1-1 0,-3 1-1552,14 0 1,-2 1 1437,-14 1 1,1-1 0,1 0-43,1 1 1,1 0 0,0 0-77,3 0 1,-1 0 0,1 0-157,-1 0 1,0 1 0,4 0 291,4 1 1,4 0 0,-1 0-1,-8 0 1,2 0 0,-4 0 0,-2 0-1,1 1 1,-1-1 0</inkml:trace>
  <inkml:trace contextRef="#ctx0" brushRef="#br0" timeOffset="78866">18775 5835 16891,'57'-1'72,"0"1"0,0 0 1,4-1-1,-3 1-116,-14 0 1,-3 0 0,3 0-44,17 0 0,4 0 0,-2 1-65,-12-1 0,-2 1 1,0 0-210,2 0 0,1 0 0,0 1-169,0-1 1,1 1 0,-1 0-699,0 0 0,-1 1 1,2-1 1224,5 0 0,0 1 1,-5 0-1,-7-1 1,-4 0-1,-1 0 0,-1 0 1</inkml:trace>
  <inkml:trace contextRef="#ctx0" brushRef="#br0" timeOffset="79075">18569 6662 20760,'58'-2'40,"1"0"1,-1 0-1,1 0 1,-2 0-1,0 0 1,-1 1-1,-4-1-1255,0 1 0,-4 1 0,1-1 1158,4 1 1,0-1 0,1 1-59,1 0 1,0-1 0,0 1-86,-1 0 0,1 0 0,2 0-1069,-2 1 1,3 0-1,0 0 1,-4 0-1280,-2 0 0,-2 0 0,0 0 2545,11 1 1,1-1 0,-11 1 0,3 1-1,-26-2 1</inkml:trace>
  <inkml:trace contextRef="#ctx0" brushRef="#br0" timeOffset="79293">18538 7405 15872,'59'-13'46,"-1"0"0,1 0 1,0 2-1,3 1 0,0 0 1,-4 2 160,-4 1 0,-4 2 0,4 1-281,-1-1 1,5 1 0,-1 0 0,-3 0-145,2 1 1,-3 1 0,1 1-230,0-1 1,0 1 0,-1 0-538,-2 1 0,0-1 1,0 1 979,4 1 1,0-1 0,-5 1-1,-7-1 1,-4 0 0,-2 1 0,0 0-1</inkml:trace>
  <inkml:trace contextRef="#ctx0" brushRef="#br0" timeOffset="79518">18449 8292 17987,'60'-12'21,"0"0"1,0 0-1,0 0 1,-1 1-1,-1 2-902,-10 4 0,-1 0 0,0 1 837,4 0 0,1 0 0,0 1-251,2 0 1,1 1-1,0-1 144,0 1 0,0 0 0,0 1-170,0 0 1,-1 0-1,0 0-72,-1 1 1,0-1 0,-1 1-452,-2 0 1,-1 1-1,1 0 842,4 0 0,0 1 0,-5-1 0,-7 1 0,-3-1 0,-2 1 0,-1 0 0</inkml:trace>
  <inkml:trace contextRef="#ctx0" brushRef="#br0" timeOffset="79752">18323 9599 24795,'4'-3'155,"-1"0"-128,35-12 0,23-4-1341,-15 10 1,5 2-1,2 0 1,0-1 1292,0-3 0,-1-1 0,2 0 0,1 2-29,-4 3 1,3 0 0,0 2 0,-1 0-1,-1 2-323,5 0 1,-2 1 0,-1 2-1,-2-1-750,2 0 0,-2 0 0,1 1-1194,10 1 0,2 0 0,-7 0 2523,-8 2 1,-7-1 0,4 2-1,-21-2 1</inkml:trace>
  <inkml:trace contextRef="#ctx0" brushRef="#br0" timeOffset="79957">18059 10442 24644,'53'-11'14,"0"1"0,0-1 0,1 1 1,5-2-1,-1 1 0,0 1-1457,-10 4 1,0 0-1,0 1 1,-2 1 1358,5-1 0,-2 0 0,0 1-45,2 0 0,0 0 1,0 0-411,0 1 1,0 0-1,-1-1 156,0 1 0,-1 0 0,0 0-354,-2 0 1,0 0-1,-1 0-720,-2 1 0,0-1 0,-1 0 1456,4 0 1,-1 0-1,-5 0 1,-4 1-1,-4 0 1,29-2 0</inkml:trace>
  <inkml:trace contextRef="#ctx0" brushRef="#br0" timeOffset="80166">18183 11091 22375,'44'8'81,"0"-1"1,0 1 0,0-1-1,0-1 1,-1-1-1976,13-4 1,-1-2 1716,6 1 0,0 0-484,-18-1 1,1 1 0,0-1 125,1 0 1,-1 0-1,3 1-2742,14-1 0,3-1 0,-4 1 2690,2 1 1,-3-1-1,4 0 1,-10 1 0,-22 0-1</inkml:trace>
  <inkml:trace contextRef="#ctx0" brushRef="#br0" timeOffset="80377">17966 12084 11159,'56'-16'-55,"1"0"0,-1 0 0,1 1 1,0 0-1,-3 2 28,-8 4 1,-3 1-1,2 1-232,2 0 1,2-1-1,-1 1-274,1 1 1,0 0-1,0 0-416,0 1 0,-1 0 0,0 1-141,-1 0 0,-1 0 0,-1 1-67,14-1 0,-2 0 1157,-9 1 0,-5 1 0,3 0 0,-21 1 0</inkml:trace>
  <inkml:trace contextRef="#ctx0" brushRef="#br0" timeOffset="80612">18032 12823 19953,'41'-19'46,"0"1"0,0-1 0,2 1 0,-1 1 0,0 3-991,13 3 1,2 2 919,-15 3 1,1-1 0,1 0-507,3 1 1,1 0 0,0 0 356,2 0 0,0 1 1,4-1 173,7 1 0,7 0 0,-2 0 0,-9 0 0,2 0 0,-4 1 0,0 1 0,0-1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28:02.4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3094 2046 17100,'-2'-21'860,"1"2"-437,4 16 1289,1 0-411,-2 2 158,0-1 2078,-1 1-2712,0-1 345,0 1 657,0 0 15,1-2-1131,0 0-711,0 0 0,-1-1 0,1 2 0,-2 0 0,2 0 0,-2-1 0,2 0 0,-2-1-64,1 1-361,1-4 326,-1 1-4334,1-5 4481,-1 3-297,0-2 500,1-6-421,0 5 389,0-5-84,0 6 125,-1 0 36,2-1-14,-1 3-59,0-1 270,0 3-195,-2 3-25,1-1 147,-1 3-812,0 8 99,0 1-206,0 9 125,0 2-118,0 16 53,0-4-7,0 11 190,0-10 278,-1 1 35,-4 17 20,-3 8 65,-2 0-55,-1-1-121,5-18-259,1-1-399,2-2-510,4-4-1113,4-3-2455,4-3 4544,8-2 1,-7-11-1,0-3 1</inkml:trace>
  <inkml:trace contextRef="#ctx0" brushRef="#br0" timeOffset="441">3996 1914 30010,'3'-44'-602,"0"1"0,-1 3 1,-4 8 950,-7 16-3608,-16 0 3832,2 7 214,-8 5 1,-2 3 559,-5 6-32,-25 6-563,26 4 1158,1 2-1910,0 3 0,4 4 0,2 3 0,-5 16 0,12-7 0,-2 9 0,15-14 0,5-2 0,3-2 0,5-3-92,12 5-2409,2-10 752,10 2 655,-2-11 699,16-5 833,-8-4 451,13-6 473,-15-4 869,9-14-1320,-3-8-911,-4-2 0,-9-2 0,-12 8 0,-3-12 0,-4 10 0,-1-15 0,-3 24 0,-1-4 0,-2 16-1014,1 1-500,-3 6 1787,2 6 130,-1 2 50,-1 7-109,-1 5 62,-1 4 26,0 6-215,0 4-217,1 1 0,1 3-24,3 1-824,2 22 68,4-14-233,4 16-277,3-19-589,3-1-449,3-3-827,2-2-2235,2-6 5272,5-1 0,-12-15 0,-1-2 0</inkml:trace>
  <inkml:trace contextRef="#ctx0" brushRef="#br0" timeOffset="1116">4668 2003 27361,'6'-44'168,"-1"1"1,0 3 0,-1 7-324,-4 9 146,0 3 314,-3 2-300,-1 2-60,-4 3-232,-2 2-317,-2 2 967,-13 4 551,2 4 281,-11 4 194,5 5 450,-2 5-1839,-2 4 0,2 4 0,-13 17 0,12-5 0,-6 13 0,16-12 0,5 1 0,6-3 0,5 10 0,10-12 0,6 5-1410,8-16 37,4-5 586,4-3 309,2-4 578,2-4 442,1-3 656,-1-4 768,0-5-1724,14-13-242,-10 1 0,9-9 0,-17 4 0,-2-2 0,-3-3 0,-4-2 0,-3-2 0,-3 1 0,-2 3 0,-1-3 0,-3 10 0,-1 5 0,-3 12 0,-2 7 0,-2 4 0,-9 11 0,1 1 0,-9 12 0,5-1 0,-2 3 0,-3 20 0,6-11 0,0 14 0,9 0 0,5-11 0,6 12-3421,16-2-996,3-12 1253,13 8-6667,11-8 9253,-17-15 1,1-3 0,-23-15-1</inkml:trace>
  <inkml:trace contextRef="#ctx0" brushRef="#br0" timeOffset="1691">5891 1648 31585,'0'-6'-1062,"0"2"1566,0 4 1236,-55-29-1863,34 24 184,-16-8 1,1 3-3874,14 15 4782,-9 1-410,8-4 411,-13 0 326,8-1-1283,-8 0-14,12 0 0,3 0 0,3 1 0,-2 3 0,6-1 0,-1 2 0,4 2 0,3-2 0,-2 4 0,5-2 0,0 2 0,1-1 0,1 2 0,-1 8 0,2-3 0,-2 26-1365,2-16 64,-1 16 336,2-17 129,-2 1 316,0 0 119,0-1 291,-1 6 138,1-10 105,-2 4 216,3-7 29,-1-4 74,2-2-81,1-7 102,0-4-351,0-1 1549,0-6-1844,1 0 283,1-6 39,2 0 240,0-2 125,3 0 18,0 0-532,3 0 0,9-4 0,-3 5 0,17-6 0,-11 10 0,7 1 0,-9 6 0,-1 3 0,2 4 0,0 4 0,0 4 0,2 2 0,4 7 0,1 3 0,1 2 0,1 4 0,-5 0-32,-13-5-2033,-1 8 248,-11-12 1020,-5 0 631,-5-1 622,-7-1 576,-3-2 370,-4 0 8,-16 2-833,8-6-577,-26 3 0,25-11 0,-11-2-7883,19-7 7870,5 1 1,9-2-1,5 3 1</inkml:trace>
  <inkml:trace contextRef="#ctx0" brushRef="#br0" timeOffset="1934">5855 1611 29372,'7'-3'3395,"-1"1"-3395,-6 2 0,0 0 0,69-25 0,-41 16 0,12-5 0,2 0 0,-9 6 0,11-1 0,-14 4 0,2 0 0,-27 5 0,-2 0 0,-2 0 0,-8 6 0,-1 0 0,-10 10 0,9-10 0,-1 2 0</inkml:trace>
  <inkml:trace contextRef="#ctx0" brushRef="#br0" timeOffset="17609">7050 1939 20895,'46'2'97,"0"0"0,-1-1 1,-1 0-708,-10-1 0,-1-1 626,4 0 1,0 0-3,3-1 0,0 0-6,1-1 1,1 0-419,1-1 0,0 0 436,0 0 0,-1 0 2,1-1 0,-1-1 3,-2 0 1,-1 0-6,-1 0 0,-1-1 9,-3 1 0,-1-1 370,25-7 10,-10 0 849,-10-1-281,-3-16-262,-19 10-111,-5-13-210,-20 14-345,-20-10-204,2 7 77,-15-6-136,9 11 492,-2 2-173,1 2 1227,1 1-815,3 2 383,4 1-170,5 2-81,5 2-254,4 2-160,4 1-12,4 1-226,2 2 487,11 1-72,1 3 3,12 4 58,1 3-114,4 3-3424,6 3 3344,2 2 46,2 3-352,1 3-225,-2 2-101,-2 2 25,-9 2 1,-3 1-1292,2 11 1148,-8-9 1,-4 0-482,-12 4-1481,-9 1 2186,-7-1-83,-8 0 955,-7-2-262,-8 5 1,17-20 0,0 0 0</inkml:trace>
  <inkml:trace contextRef="#ctx0" brushRef="#br0" timeOffset="19166">9567 1679 32767,'-3'-1'0,"0"2"0,-1 5 0,-1 0 0,-2 0 0,-4 1 0,-3 0 0,-5-1 0,-3 0 0,-4-2 0,-1-1 0,0-2 0,-10-4 0,12-3 0,-4-4 0,14-2 0,3-3 0,3-2-422,2-4-1583,4-3 384,1-2 419,5-1 582,4-1 517,5 2 971,5 1 4237,2 3-5105,16-5 0,-6 8 0,11 0 0,-8 9 0,1 6 0,2 2 0,1 4 0,17 12 0,-13 1 0,10 13 0,-21-1 0,-7 5 0,-8 5-4867,-13 25 3815,-13-10 998,-1-15 1,-3-1 4,-3-7 1,-5-1 518,-18 17 0,-4 0 188,10-10 1,-2 0-77,4-5 1,-2 1 0,1-2 462,-3 0 0,1-2-1031,0 0 0,0-3-14,2-2 0,1-1 0,2-3 0,0-1 0,-24 10 0,7-9 0,-2-8 0,19-10 0,1-8 0,21-8 0,6-5 0,7-2 0,5-1-1933,7-1 1201,5 0 328,18-6 808,-7 9 494,13-3-89,-9 12 149,2 3-958,3 3 0,0 6 0,3 1 0,12 4 0,-11-1 0,-1 1 0,6 7 0,1-1-455,0 2-802,3 1-11,-2-1 43,1 1-14,-3-1-753,-5-2 0,-1-1-1531,12 1 382,-15-2 0,-2-2 3182,-7-4 0,-15 0 0,-6-2 0</inkml:trace>
  <inkml:trace contextRef="#ctx0" brushRef="#br0" timeOffset="19502">10426 1883 22754,'24'-49'731,"-1"-1"1,-1 6 0,-5 6 875,-8 10-1389,-4 8-216,-3 2-134,-6 5 396,-3 3-898,-5 4 1246,-12 3-237,3 6 505,-9 3 2991,8 6-3116,-1 2-755,1 4 0,1 3 0,-6 18 0,9-9 0,-4 14 0,13-11 0,2 0 0,3 0 0,5 8-1040,6-12-648,3 5 20,13-12 561,-4-7 397,7-1 605,-7-10-1649,-1-2 2719,0-3 2308,-1-4-786,-2-3-1140,0-6-1347,-2-1 0,-3-4 0,-2-1 0,-3-4 0,-3-1 0,-1-2 0,-1 0-291,-3-12-1413,1 11 265,-4-7 200,2 16 214,-2 2 75,2 4 111,-2 2 110,2 4 272,-1 2 382,2 2 187,0 1 574,1 2 1009,1 3-1018,0 2-347,2 4-1442,4 0-2112,5 2-5687,3-1 9019,2-1 0,-8-5 0,-1-2 1</inkml:trace>
  <inkml:trace contextRef="#ctx0" brushRef="#br0" timeOffset="19908">11286 1606 32767,'-56'-10'0,"0"0"0,9-1 0,6 8 0,-2 31 0,17-7 0,-7 9 0,12-4 0,1 1 0,4 1 0,3 0 0,4 11 0,6-9 0,12 17-494,1-21-1822,12 4 689,9-6 721,-4-8 451,10 1 377,-8-9 791,0-4 411,0-2 748,-3-1 295,8-9-2167,-4-7 0,-2-6 0,-8-5 0,-10 1 0,-3-27 0,-3 17 0,-1-21 0,-6 18 0,-2 2-1814,-2 5-400,-1 9 246,1 13 1184,-3 4 1102,1 2 593,-3 3 480,1 2 754,-2 3-130,2 3-2015,3 4 0,2 1 0,3 2 0,5 0 0,5 2-2015,6 0-2784,7 3-1777,5-1 6275,7 1 0,-15-10 1,0 0-1</inkml:trace>
  <inkml:trace contextRef="#ctx0" brushRef="#br0" timeOffset="20283">12019 1652 29258,'5'-4'3509,"-2"0"-3509,-3 4 0,-61-12 0,28 19 0,-8-8 0,-2 4 0,-9 33 0,10 4 0,4-1 0,19-4 0,15-15 0,7-2 0,5-2-632,6-4-905,5-1 481,4-4 679,3-3 385,2-3 680,1-3 927,1-4-324,12-10-1291,-12-1 0,9-7 0,-16 3 0,-3-3 0,-2-2 0,-4-1 0,-2-3 0,-2 0 0,-2 1 0,-1 0 0,-2 3 0,-2 2-287,-1 3-496,-1 5 1853,-1 2-1070,0 4 0,0 3 0,0 2 0,0 3-300,-1 1-214,-1 4 1290,-1 11-738,-1 15-38,-1 6 0,0 3 0,-3 21-114,2-17 0,0 0 249,-1 14-42,1 3-93,3-28 0,1 3-1455,1 16 1,0 1-1308,1-10 1,-1 0 2094,1 20 1,0-3-1,0-13 1,0 0 0</inkml:trace>
  <inkml:trace contextRef="#ctx0" brushRef="#br0" timeOffset="21792">2443 3243 8500,'-7'-56'881,"0"1"1,1 0 0,-1 4 0,1 1 0,-1 11 501,-2 1-1531,-3 1 1346,0 3 223,-1 3-710,-1 2-161,1 4-97,0 1-72,1 5 194,0 3-312,3 4-67,1 4-95,2 2 667,2 3-869,3 2-11,0 0 45,1 5 123,0 13-17,0 4-5,0 13-3415,0 0 3387,2 5-6,0 5-176,2 3 176,2 4 0,1 1-5,3 2-6,1 1-2226,2-2 2204,2 0 16,2-3 0,2-2 6,2-3 11,-4-16 0,1 0 1959,12 11-1951,-10-15 1,2-2-287,13 5 295,4-4 5,5-2 17,5-5 6,6-3 5,-11-7 1,3-1-23,-10-2 0,1 0 518,14-1 0,0 0-515,-13-2 0,0 0-6,2-1 0,0 0 0,2 1 0,1-2 3,1 1 0,0 0-11,2-1 0,0 0-3,2-1 0,1 0-3,1-1 0,0 0-3,2-1 1,0 0-1,1 0 1,0-1-1,0 1 1,3-1 0,-3 1 0,3-1 1,-1 1-5,-12 0 1,-2 1 0,3-1-1,11 0 1,3-1-1,0 1 12,3-1 0,1 1 0,-3 0-797,-11 0 1,-3 1 0,4 0 787,-4 0 0,4 0 1,-1-1-1,-2 2 5,0-2 0,-2 1 1,0 0-399,2 0 1,0 1-1,0-1 402,1 0 0,0-1 0,1 1-1,-1 0 1,0 0 0,4 0 6,1 0 1,3-1 0,2 1 0,-4 0-11,4-1 0,-3 1 1,4-1-256,-4 1 1,3 0 0,0-1 0,-3 1 261,-2 0 1,-2 0 0,3 0 11,1 0 0,4 0 0,1 0 1,-4-1-81,4 1 0,-3 0 0,3 0 64,-3 0 1,2 0 0,0 0 0,-3 0 7,-1 0 1,-2 0 0,-1 1-7,1-1 1,1 1 0,-1-1-3,-1 1 1,1 0 0,2 0-2,1 0 1,4 0-1,0-1 1,-3 1-5,4 0 0,-3 0 0,2 0-7,-6 1 0,-1-1 1,6 1-1,9-1 2,-20 0 1,6 1-1,5-1 1,5 0-1,2 0 1,2 0 0,0 0-1,-1 0 1,-2 0-1,-4 1 1,-4-1 0,-6 0-38,15 0 0,-10 1 0,-2-1 0,3 0 0,9 0 31,-15 1 1,6-1-1,6 0 1,3 0-1,2 0 1,1 0-1,0 0 1,-3 0-1,-4 0 1,-5 0-1,-7 1 1,-8-1 130,16 0 1,-13 0 0,0 0-132,3 0 0,0 0 0,-1 0 1,-1 0 1,0 0 0,0-1 3,-3 1 1,1 0 0,-1 0-1,-1 0 1,0 0 0,2 1 18,12-2 0,2 0 1,-2 0-10,-13 1 0,-1 0 0,0 0 5,11 0 1,1-1-1,-4 1 13,3 0 1,-4 0 5,0 0 1,0 0-7,-1 0 1,0 1-1,-1-1 1,-1-1-9,-1 1 1,2 0-55,-6-1 0,3 0 0,-2-1 48,6 0 1,-1 0 5,13-2 1,-1-1 398,-19 1 0,-3 0-396,-1-1 0,0 0-6,-1-1 1,-1-1 8,-2 0 0,-1-1 47,28-13 12,-6-2 22,-4-3 11,-4-3 11,-5-2 12,-4-1-12,-5-3-5,-4-2-6,-3-2-50,-3-1 0,-1-1-39,0 2 5,6-10-45,-6 17 478,4-4-477,-10 21 1641,-1 2-2868,-6 7 28,-1 1-3786,-8 9 4990,-5 4 0,3-2 0,-2 1 0</inkml:trace>
  <inkml:trace contextRef="#ctx0" brushRef="#br0" timeOffset="22775">6740 4159 12806,'0'-10'4162,"0"3"-2326,0 7-1024,0-62-145,0 39-390,0-13 0,0 2 481,0 20-388,-1 3 128,0 1-464,0 5 158,1 2-108,8 32-56,-2-7-17,7 26 6,-3-13-6,-1 6-302,0 5 291,-1 4-6,-1 4 1,-3 2 5,-2 0 0,-1 0 0,-2-4 0,-2-5 5,-4-5 20,-2-7-14,-3-5 17,-3-5-5,-4-3 5,-3-4 50,-18-2-33,6-9-1586,1-3 1,0-4 1557,-8-4-2093,-12-6 2115,17-2-1172,2-4 1178,4-2-6,4-2 0,4-1 11,4 0 1,2 0 956,4 1-951,3 3 1381,2 1-1392,2 4 6,2 0-18,0 4-5,2 2-11,0 2 2658,1 2-2703,0 2 1156,4 8-1128,2 0 1031,12 18-1031,-3-6 0,9 8-227,-4-5 238,3-1-11,3 0 34,3-1-1,3-3-272,4-2 306,0-3 56,2-3 6,1-3 22,-1-4 28,-2-1 192,-1-3-237,-1-4 130,14-9-135,-12-1 5,11-8-520,-15 5 498,-1 0 6,-3-1-2921,-2 1 2904,-4 0-680,-1 2 651,-5 1-16,-3 2-22,-1 2-28,-4 2 10,-2 3-21,-3 2-46,-1 2-101,-2 1-626,-5 8-1463,-2 1 2241,-9 10 0,8-8 0,-1 0 0</inkml:trace>
  <inkml:trace contextRef="#ctx0" brushRef="#br0" timeOffset="26476">4692 5811 21920,'-15'37'0,"-1"0"0,2-1 0,3-3-89,5 6-778,2 2-600,4 18-4696,5-14 1100,4 11-1978,2-24 6733,1-7 1,-5-12-1,-3-7 1</inkml:trace>
  <inkml:trace contextRef="#ctx0" brushRef="#br0" timeOffset="26850">5034 5516 13586,'-5'-3'2398,"0"1"-1749,5 2-430,-59 8-1,33 4-120,-11-2 0,1 2-448,14 12 568,-7 14 35,9 1-202,2 0 27,11-8 62,9-13 90,4-3 525,14-4-385,-2-6-28,8-2 268,3-14-352,-8 0 221,6-9-260,-11 1-12,-3-1-3359,-1-2 3381,-3 0 40,-3-11-89,-2 9-1,-2-7 247,-7 8-219,1 7-33,-4 0-46,3 9 3282,-2 3-3366,2 2 158,-2 2-213,0 1-6,-1 4-11,-2 3 5,0 5-38,0 3-34,1 2-3449,2 3 3309,3 1-101,2 3-202,3 1-269,4 1-514,3 0-3048,5 1 1204,4 0 2785,6 1 1,-11-14 0,1 0 0</inkml:trace>
  <inkml:trace contextRef="#ctx0" brushRef="#br0" timeOffset="27440">5342 5743 15115,'0'-4'4106,"0"0"-891,0 4-3159,-8-8-5,6 16-29,-4-2 40,8 35-51,1-7 0,1 5 0,0 0-553,0 3 542,-1-10 0,1-1 17,0 7-1,-2-12 18,1 1 386,-1-15 599,1-6-565,0-4-169,1-8 515,14-27-732,-4 8 47,9-10 0,2-2-37,1 0 11,5-2 1,1 1-3038,-5 8 2976,15-12 6,-21 27-17,-1 3 0,6 4-34,0 7 22,-1 6 12,-3 6 0,-7 4 5,0 3-22,0 3-11,-1 3-356,1 0 356,-1 2 6,0 0 10,1-2-10,0-1 2509,0-1-2510,2-4-5,1-1 11,1-4 6,0-4-1,0-3 12,1-3-6,-1-4-11,1-5-680,0-5 686,2-6-12,0-5 30,0-5-8,-1-4-2901,-1-5 2896,-2-5-1941,-2-3 1936,-2-5 104,-2-4-99,-2-4 6,-1-1-6,0 0 0,-2 3 23,1 3-1,-3 6 18,-2 4 10,-2 6 35,-2 6 125,-4 6-126,-2 6-22,-3 6-17,1 4-17,-1 5 2018,0 2-2051,0 6-12,-1 4 6,0 7 3063,-1 7-3063,0 6 0,0 4 589,1 7-589,2 4-815,2 5 775,4 5 1,1 4-11,9 2-942,6 2 936,-2-32 0,2 0-51,3-1 1,2-1-87,2-1 0,4 0-474,15 9 0,2-1 191,-8-9 0,1 0-1344,11 7 0,0-2 1083,-13-10 0,-1-3-372,-1 1 0,-1-1-2507,24 14-4611,-11-6 8353,-10-6 0,-17-11 0,-7-3 0</inkml:trace>
  <inkml:trace contextRef="#ctx0" brushRef="#br0" timeOffset="27657">5992 5679 17064,'-6'-1'2992,"1"0"-1313,5 1-1628,63-15-46,-23 9-705,7-3 1,3 1 660,10 3 0,-29 2 0,1 1-45,1-1 0,-1 0-101,0 0 0,-1 0-377,32-4-4354,-25 2 1,-1 0 4704,12-1 0,-4 1 0,-33 4 0</inkml:trace>
  <inkml:trace contextRef="#ctx0" brushRef="#br0" timeOffset="28574">6883 5659 22823,'11'3'324,"0"1"-234,1 7 0,4 0 10,1 0-10,4-1 0,1 0-12,3-2-843,2-1 832,2-2-2990,1-2 2985,2-2-324,-2-1 324,-1-2-2032,-3-2 2031,-1-3 318,5-9-318,-9 2 1,3-7 11,-12 4-6,-3 0 2192,-5-12-2226,-2 7 29,-11-14-34,-1 15 338,-19-8-343,7 14-6,-11-1-17,7 10 3408,-4 2-3385,-1 3-12,-1 2-350,1 2 350,1 3-109,-7 10 98,11-1 6,-5 6-6,13-2 11,-2 13-17,8-6-5,0 10 17,8-9-1,3 0 1,5 0-3231,3 0 3219,7-1-1252,5-2 1253,6-2-121,7-1 109,-2-9 1,1-2-1,21 5 11,-16-7 1,1-1-1,1-3 1,-2-2-1,18 1 6,-21-2 0,-2 0 0,5-3-6,-3-3 12,-5-1 0,-2-3 5,-6-1 2587,-2-1-2570,-4-1 6,-4-1-6,-3-1 17,-4 0-34,-1-2 0,-1 0 6,-1-1 2181,0-11-2170,0 5-11,0-8 0,2 10 5,3-1-5,3 2 0,4 0 5,2 3 12,3 1 39,11-2-45,-5 6-3042,18-1 3030,-16 8-345,8 2 340,-11 4 0,0 3 1,-1 3 10,-1 5-22,-2 2 0,-1 3 0,0 1 6,-2 3-6,0 2-6,4 13-56,2 5-1934,0 0 1778,-1-2-258,-6-10 1873,2-1-3206,1 0-2446,3 0 4255,2 1 0,-9-13 0,-2-2 0</inkml:trace>
  <inkml:trace contextRef="#ctx0" brushRef="#br0" timeOffset="29334">8400 5702 23875,'7'20'118,"1"5"-112,3 13-6,1 3 0,1 4-1016,1 2 1011,2 2-1,-2 0-8,-3-14 0,-1 1 3,5 15 2,-6-19 1,-1 0 8,0 5 0,-2-4 11,-2-5 0,-3-5 1,0-3 27,-4-4 28,-2-3 17,-3-4 459,-7-4-453,1-5 44,-13-12-83,10-2 22,-14-22-45,13 8-80,-4-15 60,12 12 1,2-1-9,-3-21-416,5 16 0,0-3 424,4-3 1,0 1-7,1 9 1,1 0 3,-1-10 0,0 1 5,1-15-6,0 2 3,0 20 1,0 0 357,0-17-358,3 13 0,1 1-8,3-2-5,15-19-18,7 23 18,2 4-234,19 9 239,-17 17-11,26 6-1,-24 8 7,11 6-12,-17 5 11,-2 2-5,-2 5-45,6 16 862,-11-8-856,3 12 5,-17-14-22,-10 15-216,-8-14 299,-13 11-4,-6-18 10,-6-2-19,-5-6 0,-2-2-20,-12 3 0,11-5 0,0-4-179,-11-6-78,19-7-3364,-2-5 2686,24-6-779,8-5-1117,8-3 2848,10-7 0,-4 14 0,3-2 0</inkml:trace>
  <inkml:trace contextRef="#ctx0" brushRef="#br0" timeOffset="30217">9139 5323 15451,'12'-1'2756,"-3"0"-2202,-9 1 2185,0 0-2610,0 59 73,27-14-166,-16-1 0,2 0-1078,25 1 1064,-14-10-16,-14-11-573,-4 8 578,-4-8 17,-4 4 28,-5-12 18,-3-2 60,-2-4 1080,-2-2-676,-1-4 378,4-1-714,1-6-68,7-2-16,2-5-23,0-5 50,5-13-94,1 3-416,6-10 388,3 8-12,2 1-11,3 0-17,2 4-44,1 0-203,15-1 35,-8 7-79,12-2-1546,20 6 700,-21 6-1352,22-1 703,-31 7-264,-1 0-489,-3 0 646,-4 0 493,-2 1 554,-5 0 862,-4 2-27,-3 0 1293,-4-1-615,-1 0 908,-2 0 1685,-2-1-73,0 1-908,0-1-1471,0 1 631,0-1-980,0 1-67,1 1-151,1 1 24,1-1 155,6 2-241,1-1-44,6-1-29,-2-1 57,9-2-73,-6 0 5,5-1 23,-10-2 145,2-7-16,-5-4-146,-1-1-11,-6-3 0,-4 5-12,-2-2-10,-3 0-7,-2 0 1,-1 1 6,-1 2 5,-1 1 0,-1 3 0,-2 2-17,0 4 6,-1 0 33,-8 9-50,6 0-11,-6 7-6,8-1-22,-2 11 22,4-4-11,1 9 11,8-7 6,2 2-23,3 1 1,3 1-6,3-1 16,4 1-5,6-1 0,2-1-5,17 6-765,-5-10 759,15 4 0,10-11 5,-11-6 1,16-1 16,-20-6-34,1-5 29,-2-4-388,-1-5 427,12-14-17,-2-10 0,-2-2-1702,-10-3 1696,-17 8-5,-2-4-745,-3-4 772,0-6-32,-3-4 4,0-4-2,-5 15 0,0 0-918,-1 10 0,-1 0 938,1-7 0,-1 1 44,-1-8-78,-1 8 102,-2 7 15,-2 7 7,-1 5 1084,-3 5-1113,0 4 642,-3 4-765,1 5 3225,-2 6-3186,1 7 1,0 8 27,-1 7-28,2 6-33,1 29-1851,4-8 1859,2-17 0,2 3-45,3 6 0,2 0 11,-1-10 1,0 1-26,4 11 1,1 0-262,-2-16 1,1 0 72,6 11 1,2-2-286,-5-10 0,2-2 327,4 8 1,1-1-314,8 6-743,-5-10 1,-1 1-2540,7 15 1490,5 6-5500,-22-27 7824,-8-15 0,-1-7 0,-2-2 0</inkml:trace>
  <inkml:trace contextRef="#ctx0" brushRef="#br0" timeOffset="30774">10224 5505 13482,'48'-19'-256,"-1"1"0,-2 0 1,-2 6 656,-2 10 1,-1 4-665,22-2 631,-22 0 0,0 0-721,-4 0 0,-2 0-17,14-2 1087,9 0-952,-27-2 2781,-5-2-2568,-6 0 1497,-3-2-1318,-4 1 1214,-3-4-934,-4 2 22,-1-2 23,-3 5-12,-3 0 409,-3-1-526,-1 4-38,-3 0-30,1 2 6,-1 1 17,-1 1-33,-2 2-57,1 3 62,-7 8-201,6-2-23,-5 6-3409,10-3 3381,1 2 33,3 6-16,6-5 0,4 4 50,16-2-50,0-6 0,29 3-181,-15-11 153,16 0 5,-14-6 1,0-3 3324,0-2-3336,-3-5 17,-4-3-482,-2-2 499,-7-2 11,-3-1 11,-6-1 0,-4-1 1,-4-1-3157,-3 0 3139,-4-1-442,-5 1 437,-4 1-1,-4 1-4,-6 2-1,-3 3 146,-35 2-101,19 6 44,-25 5-66,31 7 2935,0 4-2980,4 4-11,3 2 889,3 1-906,-4 24-11,13-13-251,-1 19 217,13-19 381,5 2-544,13 15 34,2-10-72,14 8-119,1-14-636,6-3 390,9-3-100,5-4-130,6-2-163,-28-10 1,1 0 280,1-2 1,0 0-307,0 0 1,1 0-471,-1-2 1,-1-1-1823,32 1 3332,-30-2 0,-1-1 0,1 0 0,-2 0 0</inkml:trace>
  <inkml:trace contextRef="#ctx0" brushRef="#br0" timeOffset="31155">11950 5617 9906,'4'-9'6083,"-1"2"-4431,-3 7-257,0 0-263,11-65-5891,-14 42 5089,7-14 1,-5 2 196,-17 23 1076,-5 2-1211,-6 4-1367,-3 3 1232,-5 1-83,-2 5-62,-1 2-45,0 4-17,3 3 1,2 3-12,-5 10-22,12-4-12,-1 8 157,14-8-162,5 9-6,5-7 1,5 6 2279,14-5-2297,4-6-27,29 5 5,-10-13-769,16-1 769,-10-7 11,0-3 29,-1-4 21,12-12 2409,-6-11-2392,-3-5 18,-13-4 89,-16-13-68,-8 8-299,-1-18 317,-7 11 5,-1-5 34,-1-3 22,-2-2 90,0 1 364,-1 6 0,-1-1-336,-1-1-328,1 9 1,0 6 276,0 18-441,0 6 368,1 4 12,1 5-135,2 4 260,1 6-266,1 6 1,3 23-11,0 0 787,5 21-832,0-3 296,1 7-322,0-10 1,2 5-1027,2 5 0,2 1 724,-1 1 0,2-1-333,1 0 0,-1-3-1462,-2-16 0,-2-2-2633,1-3 1,-1-1 4794,8 23 0,-9-28 0,-6-12 0</inkml:trace>
  <inkml:trace contextRef="#ctx0" brushRef="#br0" timeOffset="33730">13433 4649 15396,'4'-47'757,"1"0"1,0 0 0,-1-3-1,0 5-520,2 8 0,0 7 266,-2 10-143,-2 7-210,-1 6 1122,-2 7-970,-4 8-267,-5 10 175,-7 11-1880,-6 10 1836,-7 11-98,12-21 1,0 2-198,-2 2 1,0 2 229,-1 3 1,0 0-315,0 3 1,-1 3 227,3 0 0,-1 4 0,1-2 9,-2 10 0,1 0-19,3-8 1,1 3 0,2-3-1034,2 5 0,3-3 1005,3-2 0,1-1-118,3-3 1,3-1 262,3-3 0,4-1-266,12 10 1,6-3 8,-4-12 0,3-2 18,11 8 0,4-2 8,-8-15 1,3-2-309,1-2 0,4 0 1,-1-1 288,5 2 0,3-1-83,6 0 1,5 1 0,-4-3-581,-5-2 1,-1-3 329,-5-1 0,1-1 0,-3-1-452,3-2 1,-2-2 927,7 1 0,-5-2 1,-14 0-1,-8-2 0</inkml:trace>
  <inkml:trace contextRef="#ctx0" brushRef="#br0" timeOffset="34147">14149 5042 8739,'-8'-50'1495,"1"-1"1,0 6-1,2 5 1843,6 13-1793,1-2-1125,-1 13 696,1-1-1038,-1 13 446,0 3-490,0 6 1814,1 15-1764,1 2 51,3 33-96,-2-12-3398,1 19 3393,1-11-6,0 5-407,3 2 390,3 1-568,3-2 557,4-2 11,3-5 6,3-5-6,3-5 11,1-6 12,0-5-1,-1-5 29,-4-6 61,-3-4 180,-5-6 145,-5-4 2908,-5-2-2964,-3-6-190,-2-4-118,-1-8 556,0-5-573,0-5 34,-4-21-57,0 5-959,-1-17 971,2 9-22,2-3 10,4-1-21,3-1 10,6 4-5,4 3-20,12-8 25,2 10-44,-1 4-23,-3 13-16,-10 17-56,0 3-51,0 4-106,0 2-645,10 8 236,-6 2-184,7 9-338,-7 1-469,0 6-947,1 3-1129,-1 5 3739,3 8 0,-12-19 0,0 1 0</inkml:trace>
  <inkml:trace contextRef="#ctx0" brushRef="#br0" timeOffset="34649">15209 5189 19382,'-41'-22'23,"6"9"1614,27 29-1637,1 3 930,1 5-935,1 2 521,2 4-516,1 0 916,1 2-921,2 0 5,3-2-6,2-1 12,5-3 5,2 0 0,3-2 17,3-3 11,4-2 1,2-4 281,1-3-276,2-4 44,10-3-27,-9-2 11,6-3 11,-13-4 95,4-6-106,-7-1 0,2-4-6,-9 1-11,-4 0 6,-2-1 557,-3 0-597,-2 0 12,-4 0-22,-4 0-7,-6 0 12,-5 0-17,-3 1 0,-4 0 6,-2 1-6,-2 0-6,-1 0 0,-12-8 12,12 5 11,-7-6 5,16 4 1,2 0-1,3-2 28,0-11-16,8 7-12,1-7 6,6 10 0,3 0-3364,7-8 3353,2 8 0,7-5-6,-2 11 6,2 2 0,2 2 0,2 4 5,0 2-5,12 4-17,-8 5-11,21 13 11,-19 3 0,7 10-28,1 13-2269,-10-8 2247,7 13-45,-14-12 1777,-2 0-1985,-4 1-257,-2-1-443,-4 1-996,-3-2-2824,-2-1 4823,-2 4 0,0-19 0,0-1 0</inkml:trace>
  <inkml:trace contextRef="#ctx0" brushRef="#br0" timeOffset="36983">15182 5254 18756,'6'-44'2296,"-2"9"-2122,-5 33-1,0 2-195,-1 0 11,1 2 11,-2 0 33,1 2-5,-2 3 6,0 1 196,-2 9-52,1-2-15,0 5 7,2-4-17,0 1 11,0 1-4,0 1-6,1 0-191,-1-1 36,0 0-6,1-1 15,0-1 4,2 1-19,-1-1 46,1 5-35,1-4 11,1 2 7,2-5-32,4-1 46,1-1 185,9 7-131,-1-7-15,7 5-10,-3-8-4,0 0-25,2-2 65,0-1 56,9-1-95,-10-3 5,6 0 67,-7-2 1,-2-1-85,-2 0 17,-3-1-5,-6 0 11,-3 0 11,1 0 84,-1-2-90,-1 0-5,1-1-6,-2 0-11,0 0-6,0 0-10,0-1-24,-1-1 7,0-1-1,1 0-5,0-2 5,0 1-22,1-1 23,-1 0-6,0 2 5,0-1 17,-1 2 112,0-5-77,0 6-29,-2-3-17,0 5 0,-2 1-28,-1-1 5,-1 0 12,-1 0-11,-1-1 10,-2-1 7,-2-3 16,-3-2-39,1 2 0,2 1-11,2 3 11,0 0 11,-4-2-5,2 3-6,-3-3-6,-3 1 0,4 2 6,-4 0 0,4 1 0,0 0 6,-4 0 0,4 0-1,-2 1 6,3-3-5,2 2-17,-2-2-17,4 1 28,1-1-11,-1 1 22,2-2 0,-1 0-11,-1 0 73,1 0 45,-3-4-33,2 2 14,-5-5-23,6 4-17,-3-2-1,5 3-24,-2-1-71,2 0-26,0 0 3,1-1 17,0 0 11,1 1 20,0-1 11,2 0 28,-1-4 30,1 3 19,2-4 37,0 6 20,3-1 9,-1 1-2,3-1 25,0 2-9,6-6 36,3 2 28,2-2-47,0 3 6,-4 5-32,-1 0 5,1 0-44,1 2-18,6 0-53,-6 2-36,6 0-13,-4 3-60,-4 1-32,2 2-19,-6 1-67,-1 2 4,0 0-1,-1 1 9,4 5-54,-1 5 28,0 0 29,-1 0 10,-4-4 34,2 5 36,-1-5-1,1 5 36,-2-6 17,4 5 45,5 7 1,-2-5 17,3 2 17,-9-11-14,1 1-1,-3-1-24,0 0 26,-2 1 49,0 6-24,-3-4 41,-2 2 14,-1-4 114,-8 8-34,5-7 9,-5 5 6,7-10-43,1 0-30,1-2-25,1 0-34,0-1-55,1 0-53,-1 0-2,1-2 25,0 1 1,-1-1 39,0 1 14,0-1 34,0 1 3,0-1 28,0 1-13,0-2-12,0 0-602,1 0-7799,3-8 8325,1 1 1,0-2 0,0 3 0</inkml:trace>
  <inkml:trace contextRef="#ctx0" brushRef="#br0" timeOffset="57669">16858 5025 17468,'-15'-41'1237,"1"1"1,3 3 0,-3 9-880,-8 23-178,-7 4-124,-4 5 5,-3 6-716,6 7 694,-1 3-11,-2 6 208,0 3-236,1 5 108,2 1-147,10 0 0,2 1 5,-2 9-1405,7-2 0,4-2 1411,11-4 0,5 7 14,7-18 9,5-4 10,4-3-5,4-4-5,31-5 10,-19-6-277,22-6 312,-30-6 2692,-3-5-2564,3-9 246,-11 2-330,0-5-16,-14 5-12,-3 2 407,-3 0-424,-16-2-39,4 11 0,-16-1 17,7 13-11,-4 3 5,-3 6-6,-2 5 1,-1 3 11,-1 2-17,0 2-3387,2 1 3387,1 0-11,3 2 6,3 0-7,1 12 7,10-9-213,3 7 196,11-14-6,5 0 5,7-3-5,8-2-22,22 0 27,-4-7 1829,17-1-1823,-13-8-6,2-4 29,0-3-6,-1-5 45,13-12-17,-16 3 17,7-8 73,-13-5-40,-12 7-11,2-9-13,-13 12 24,-4-1 12,-2 2 261,-2 1-244,-3 3 5,-1 3 5,-1 2 1502,0 4-1524,0 3-29,-1 2-49,-1 2-23,0 1-33,-5 3 17,2 2 22,-4 6 0,-2 8 11,3-3-28,-3 7 0,6-7-16,1-1 5,1-1 5,2 0 12,1-2 0,1 0 22,2-2-11,1-2 0,1-1 17,0-2 17,0-2 5,0-2 6,3 0 5,-1-2-5,2-3 5,1-1 90,4-7 62,0-3-68,-2-1 6,-3-1 6,-6 6-12,0 0-5,-3 0-6,1 1-33,-1 1 11,0 0-23,-1 1-16,1 1 10,-2 3-38,1-1-6,0 3-11,0-1 11,1 2-213,-1 0 107,0 0 78,-1 3 0,0-1 11,-1 3-17,2-2 12,-1 0-6,1 1-17,-2 0 0,1-1-16,0 1-35,-1 0 7,0-1-23,1 1 5,0-1 12,0 1-39,0-1 55,1 0 219,0-1-128,0 0 16,1-5-40,-1 1 1,0-4 17,0 1 39,-1-2-17,1 1-12,0-2 18,0 4-12,1 0 6,-1 2 0,0-1-11,0 1-6,1 0 6,0 1-17,0 0-45,-1 1 6,0 5 17,0 2 5,0 5-5,0 3 10,0 1-16,-1 4 0,-2 0 0,1 2-16,-1 0 21,0 0 1,-1 0-6,1-1 17,0-2-6,0-2-11,0-1 0,1-2-6,1-3 12,1-2 67,0-2 73,1-3 509,0-1-537,2-11-85,1 0 1,3-10-1,3-1-16,1-1-315,2-4 320,1-2 6,2-2 6,1-1-17,2 0 11,0 2-6,0 2 12,0 4-12,-2 4-16,-2 2 5,-2 4-17,-1 2-39,10 3 12,-7 4 5,9 4-11,-8 5-6,1 5-17,0 2-11,2 1-16,0 2-18,1 1 1,0 0-34,0 1-22,0 1-12,1-3-12,0 1-32,1-2-167,26 5 195,-15-9-809,17 2 915,-22-12 33,-1-2-332,0-3 372,-2-3-12,-1-3 28,-1-3 23,-2-2 6,-2-2 16,-2-2 12,-2-2-1,-1-1 96,1-12-67,-4 9 16,1-9 168,-4 7 18,-4 6-180,-3 2 769,-4 9-836,-4 8 358,-5 1-386,-3 3 5,-5 5-11,-3 5-11,-3 5 0,-1 3-11,-1 2-184,4 1 195,1 1-5,4-1 5,4 0 0,4-2-6,4-1 0,4-2-5,3-2 11,3-3 11,6 0 6,0-5 45,11-1-5,-6-6 10,6-4 22,-5-3 29,2-5 16,-1-4 17,1-1 6,-2-4 6,-1-1-7,-2-1-4,-2 0-7,-1 0-10,-2 2-7,-1 2 217,-1 2-239,-1 4-16,-1 2 16,-1 5-106,-1 3 6,0 0-1,0 11 18,0 1-23,0 10 0,-1 3 11,0 5-11,-2 2 0,0 5-498,2 1 487,0 3 5,1 2-28,0-8 1,1 2-34,1 20-712,-1-17 0,1 1 678,0 20 28,0 2 17,-2 0 45,-3-4-462,0-24 1,-2-1 472,-3 8 16,-4 0 7,3-29-6,-1-7 39,-7-20-51,4 0 6,-5-18-16,9 1 53,2-6-53,4-4-2,5-4-21,6-3-12,7 0-32,8 0-12,7 2-6,4 2-11,6 2-3,-10 15 1,3 1 47,-9 8 0,1 0-51,19-10 1,0 0 28,8-1 55,-19 11 1,1 1 16,9-6-1855,-1 1 1855,-5-1 6,-3 2-17,-5 0 40,-4 3 5,-5 0 16,-3 3 29,-3 0 212,-5 2-212,-2 1 0,-2 1 11,-2 2 11,-2 0 6,0 1 1100,-1-3-1022,-3 4 3280,1 0-3431,-1 4-6,0 3-10,2 2-18,-1 1 40,-4 9-34,1 0 5,-5 10-22,-1 10 6,2-4-11,-2 11-1,4-7-5,1 2-417,1 0 384,1 0-34,0 0-51,2-3-50,1 0-106,1-3-4120,5 7 3381,-1-9-682,6 2-1469,-2-14 3257,2-2 1,-4-6 0,-1-1-1</inkml:trace>
  <inkml:trace contextRef="#ctx0" brushRef="#br0" timeOffset="57836">18493 4893 18515,'-1'-6'3226,"1"0"-2873,0 6-2257,0 0-320,-2-20-6054,4 22 8278,-1-14 0,3 20 0,-3-2 0</inkml:trace>
  <inkml:trace contextRef="#ctx0" brushRef="#br0" timeOffset="58546">18733 5080 19283,'2'-4'2822,"-1"0"-1242,-1 4-1535,14 49-6,-10-25-2123,5 20 0,-2 0 2096,-6-12 796,0 23-780,-1-36 23,0 2 61,0-12 100,0-4 152,0-2 785,0-1 2369,0-8-3327,2-11-3334,1-3 3227,2-10 0,0 4-492,2-2 487,3-2-42,6-10 59,-2 11-18,6-5-16,-1 8-74,5 5 12,8 2-11,-5 9 3070,-1 8-3093,-8 6-22,1 3 600,8 12-790,1 8 72,-1 0 160,-4 3-339,-8-8-3532,-1 0 3235,1 1-150,1-1-1066,7 4-732,8-6 2048,-5-4 175,8-12 498,-19-11 118,3-5 141,-6-3 105,-2-1 711,4-9-599,-5 4-5,3-4-5,-6 7-1,0 3-17,0 0-50,-2 3 3352,0 1-3139,-1 0-482,-1 4 0,-1 1-218,-1 4-56,2 3 33,0 2-6,6 6-10,5 1-1,9 3 6,-2-4-11,4-3 5,-6-5 1,0 0-1,1-1 1,-1-2 21,0-3-10,-3-3 16,-1-3-5,-3-2-11,-3-2-1,-2-3 18,-4-11 10,-1 6 7,-4-6 55,-5 4-34,-1 8 18,-4-3 10,0 10 12,-1 2-3403,-2 3 3386,-1 3-375,-1 1 342,-1 2-6,0 3-12,0 5-69,-1 3 53,2 5-6,-4 13-5,8-3-12,1 11 1,9-10-1,7 2-112,31 23 6,-4-21 22,-3-7 1,3-2-82,16-2-516,-11-10 1,2-1-3459,1-2 1,0-2 4144,4 1 0,-2-2 0,9-3 0,-25-2 0</inkml:trace>
  <inkml:trace contextRef="#ctx0" brushRef="#br0" timeOffset="61485">19904 4224 23976,'22'50'136,"0"0"1,-3-11 0,2 2 0,0-1-1969,2-2 0,0-1 0,2 1 1846,1 3 0,1 0 0,-1-1-5,4 6 0,2 0-13,-2-1 1,3 3 0,-3-1-12,-7-11 0,-1-1 1,0 2-385,6 10 0,1 2 0,-6-2 304,-2 2 0,-7 2-936,-11-5 0,-6 4 1,-1-3-3796,-3 4 0,-4-2 4837,-10 15 0,-1-8 1,-2-16-1,8-18 1</inkml:trace>
  <inkml:trace contextRef="#ctx0" brushRef="#br0" timeOffset="66505">841 5828 26119,'-11'-50'-14,"1"0"1,1 7-1,1 8 536,0 12-1001,4 14 521,0 0-413,2 6 106,1 2-66,1 6 509,3 3-460,2 8 182,6 4-51,14 21-759,-1-4 850,-7-10 1,0 0 54,12 17-58,1 3-637,1 3-701,1 2 1197,-2 1 169,-2 0 4,-12-6 1,-4 2 192,1 10-51,-8-14 0,-4-2 235,-15-6 215,-9-4 79,-8-3-18,-6-4-292,-6-3-1368,11-11 0,-2-2-2315,-18 4 3415,14-7 1,3-2 0,8-2 0,3-2-1</inkml:trace>
  <inkml:trace contextRef="#ctx0" brushRef="#br0" timeOffset="66829">559 5634 21398,'27'-25'826,"-1"-1"1,1 2 0,0 5 154,23 7-1837,4 0 1093,1 1-50,-2-1-29,-3 2-34,-5 0-3204,-5 2 3071,-7 1 408,-5 2-442,-7 2-47,-5 2-123,-4 0-382,-4 5-5532,-4 5-2384,-2 1 8395,-2 0 0,0-5 1,0-3-1</inkml:trace>
  <inkml:trace contextRef="#ctx0" brushRef="#br0" timeOffset="67230">1776 5438 17448,'-50'-6'258,"0"0"0,4 0 0,6 4 1500,12 9-1021,0 1 1223,3 1-1552,3 0-39,5 2-119,5 1-38,4 1-92,3 1-263,3 1-386,2 3 866,4 0-1200,3 3-163,4 1-88,3 2 184,3 2 265,13 10 2675,-4-7-2276,10 8 92,-9-13 287,16 7 151,-9-8 153,11 4-6,-14-11 14,-1-1-52,-4-3-46,-3-1-3,-5-2-119,-6 0 1059,-5-2-1404,-4 0-156,-4 0 444,-5 1 441,-5 0 180,-18 3-85,1-3-1,-14 3 52,6-3 143,-1-1 139,-1 1-454,-17 3-448,13-2-246,-10 3-58,19-5-83,5 0-294,5 0-595,7-1-8670,7 1 9294,4-3 0,4 0 0,1-4 0</inkml:trace>
  <inkml:trace contextRef="#ctx0" brushRef="#br0" timeOffset="67636">618 6883 15111,'-6'0'2229,"1"0"-459,5 0-1681,82-32-5642,-28 16 5584,-16 2 0,6-2 0,0 2 3,-4 3 1,1 1 0,1 1-378,5-3 0,1 0 0,0 1 346,1-1 1,0 0 0,-1 1 168,-1 0 1,0 0 0,0 1-211,-1 0 0,0 0 1,-3 1-6,8-1 0,-1 0-458,13-3 0,-3 1 425,-21 5 0,-3 0-21,-3 0 1,0 0-269,5 0 0,-2 0-304,12-2-425,2 1-988,-28 6-516,-12 2 2742,-7 4 0,-4-2 0,-4 2 0</inkml:trace>
  <inkml:trace contextRef="#ctx0" brushRef="#br0" timeOffset="67903">955 6978 4729,'-39'16'586,"-1"1"1,1-1-1,-14 7 1,8-5 1373,16-5-1729,8-3 1452,8-4-1456,6-2 1174,4-3-843,4 0 2,5-1 34,4-2-191,8-1-61,6-4 504,8-3-600,6-1 17,6-4-320,6-1 264,4-3-663,5 0 632,-15 4 1,4 0-29,3-1 0,1 0-66,-8 2 0,2-1 1,-2 2-36,9-3 1,-2 1-6,-3 0 0,-2 1 22,-3 1 1,-2 2-850,-10 1 1,-1 1 812,8-3 0,-2 2 127,8-4-127,-3 1-1099,-5 3 1082,-2-1-5,-3 1-6,-2 0 1228,11-2-1889,1 2-341,-2 1 1002,6-1 0,-30 7 0,5-2 0</inkml:trace>
  <inkml:trace contextRef="#ctx0" brushRef="#br0" timeOffset="71012">3461 8106 14076,'-33'-32'778,"0"-1"1,-1 0-1,-5-5 1,4 5-10,-9 5 743,23 20-1165,-5 0-50,8 6 398,4 0-476,1 2 220,3 0-197,4 4 834,2 0-801,5 5-353,5 1-17,13 4 35,2-4 31,14 2-482,1-6 552,0-3 1,2-2-1686,-5 0 1,0 0 1704,15-1 0,3 0 146,12-1 0,1 0-905,-13 0 0,0-1 913,-6 0 0,3 0 1,-3 0-477,6-1 0,-2-1 708,1 0 0,0 0-459,0-1 1,0-1 425,0 1 1,0-2 190,-1 1 0,1-2-358,-5 0 0,2-1 0,-1 1-15,5-2 0,1-1-131,0 0 1,5-2 0,-7 1-101,-6 1 1,-3 0 1,10-3 0,-2 0 14,-10 2 0,-4 0 25,12-5 23,4-3 1349,-30 5-1351,-14 1 1512,-23-3-2426,-10 6 332,-19 2 146,2 5 50,-5 0 200,12 2 1,-2-1 1157,1 0 1,-1 0-1160,0 0 1,2 0 324,-24-4 669,17-1-477,16 3-183,-1-2 1492,19 5-1718,3 0-92,3 1 80,2 1-414,8 0 665,4 0 70,10 0 0,5 0 13,7 3-416,8 2 419,4 4-263,4 3 354,3 2-759,2 2-39,0 2-14,0 2 0,-3 2-14,-4 1-41,-4 4-87,-6 1-140,-9 4-74,-7 1-238,-9 1-92,-7 0-1285,-15 14-1332,-3-11-6116,-9 7 9527,5-20 1,8-11-1,4-6 1</inkml:trace>
  <inkml:trace contextRef="#ctx0" brushRef="#br0" timeOffset="71572">6255 7939 14761,'-23'-49'1002,"1"1"1,1 4 0,5 2 585,6-10-4657,4 15 3735,1-9 1823,4 17-2038,2 11 574,2 4-1108,6 24 612,0 4-524,6 17 3317,-1-1-3387,8 26-814,-5-8 817,-4-4 1,0 0-1311,1 12 1283,-7-20 1,0-1 44,2 13-12,-5-15 1,1 1-287,1 14 292,3 12-31,-5-25-199,2 3-23,-3-10 305,0-7-111,-9-22 185,-2-10 405,-7-11-623,-1-4-4,-10-19 27,5 4-1324,-5-16 1358,9 10 48,2-2-171,2-4 275,4 13 1,1-1 13,-4-20-6,4 20 1,0 1 94,-2-13 1,0 2-18,0 1-42,0 2-23,1 2-23,2 1 40,4-14-6,4 17-68,6 9 0,3 1 69,11 0-69,15-6-494,1 18-3207,8 3 740,3 6 3020,10 3 1,-27 5 0,-1 2 0</inkml:trace>
  <inkml:trace contextRef="#ctx0" brushRef="#br0" timeOffset="71778">6179 7863 29121,'45'-37'-1,"-1"0"0,1-1 1,-3 3-1,-2 2 1,-4 8-23,17 6-3289,-15 6 0,-1 2 2398,19-6 158,-21 6 0,-1 1-2725,9-2-403,-4 1 3774,1 0 1,-20 6 0,-1 1-1</inkml:trace>
  <inkml:trace contextRef="#ctx0" brushRef="#br0" timeOffset="72378">6862 7473 19308,'-3'-2'2576,"0"0"740,3 2-3451,-2-18-444,11 18 605,3-11 124,14 24-357,3 2-218,-3 4 0,0 3 237,7 5 175,-9-3 1,-2 0-319,-4 6-11,-7 17 18,-13 2-3120,-7-1 3833,-11-8 347,-4-16-1935,-14 2 2473,7-11-1237,-9 0 1437,15-11-743,-4-11-337,12-2 1026,-1-9-1928,14-9-330,7 6 2114,7-9-1940,9 9 2551,5-1-1770,8-1 469,4 0 269,5 1 373,4-1-87,3 1-501,2 1-5,0 1-381,-1 0-160,-1 2-284,-1 1-2785,-1 2 2618,-3 2 32,-1 1-528,-4 2 552,-5 2-30,-5 2-59,-7 2 436,-6 2-265,-5 2 1007,-6 2-1333,-5 2 3043,-6 4-2581,-5 3 1120,-7 3-776,-27 24-125,18-12-423,-19 17 404,29-17 200,4 1-51,5-1-581,5 0-199,11 8-382,4-8-155,12 4 119,1-13 251,22 0 411,-9-8-2634,16-1 3067,-14-8 263,-1-3 94,0-4 557,-2-3 25,-3-3 96,-2-2-465,4-12-177,-9-4-396,-3-2-579,-14 0 90,-10 8 2303,-5 0-2828,-15-9-219,-9 1 346,-18-3-70,5 13 503,-2 7 170,11 10 309,0 3 250,2 1-253,3 2 499,4 1 364,4 1-579,5 3-13,4 2-222,2 8 287,5-2-1002,1 7-267,6-3-497,4 1-747,4 1-1425,7-1-3388,3 0 6739,9 1 1,-14-9 0,1-1 0</inkml:trace>
  <inkml:trace contextRef="#ctx0" brushRef="#br0" timeOffset="72985">8158 7429 20188,'3'-6'3780,"0"0"-2862,-3 6 1828,0 0-2601,33-27 159,-21 30-567,31-7 232,-32 30-687,2 9 164,-1 4 33,-6-10-123,3 10 13,-7-13-83,0 7 446,-2-11-105,-1 5 758,0-16 171,0-3 63,0-6 294,1-1-576,0-14-212,-1 3-27,1-12-19,0 4-6,3-3 14,2-1 15,3-1-24,3-1 214,2 1-65,4 0 30,10-5 53,-5 9-15,7-2-5,-9 11 17,0 2-107,-1 5-103,-1 1 25,2 3-113,0 3-133,3 5-87,1 4-66,13 11-122,-8-3 185,-3-1 0,-1 0-746,4 6 602,9 8 64,-10-10 76,0-2 90,0-1 68,1-2 59,1-3 62,-1-3 37,12-2 128,0-8 71,0-5-45,4-18 76,-19 0-1356,7-12 1180,-12 3-91,-1-5-71,-4-5-69,-7 6 0,-1-2-159,1-22-141,-4 17 1,-1 0 75,-2-24 188,-1 33 0,0-2 12,-1 1 0,0-1-40,-2-30 25,-3 1 181,-6 17 0,-4 0-81,-7-6 20,4 14 0,-2 6 23,-4 10 57,0 6-4,2 6 16,-5 5 5,9 8 105,-2 5 84,10 7 1074,1 22-1259,4-3-96,2 3 1,2 3-1347,3 15 1278,0-15 0,1 0-43,2-9 0,0 0-55,1 1 0,1 1-36,2 1 1,1 0 30,1-1 0,1 1-6,2-1 1,2-1-4,1 0 1,2-1-21,0-2 1,3 0-275,10 9 0,1-1 149,-8-11 1,-1 0-106,7 6 0,-1 0-1132,-8-5 0,-2-1-1510,6 11 3079,1 10 1,-20-32 0,-1-3 0</inkml:trace>
  <inkml:trace contextRef="#ctx0" brushRef="#br0" timeOffset="74281">8953 7421 20942,'51'-34'-31,"0"0"1,-3 2-1,-4 9 21,5 20-160,3 1-20,2 1 1,1 0-5,-16 1 1,1 0-44,20 0 117,-22-1 1,-1 1-176,9-2-6,-3 0-100,7-4 310,-18 2 92,4-3 121,-19 1 1122,-4-3-569,-7 0-117,-4 1-7,-13 0-300,-2 5 14,-7 1 33,1 1 571,-11 4-384,-4 5 106,-7 5-583,12 0 44,8 2-18,12-4-14,5 1-29,3 7-54,6-5-53,4 5 25,16-4 37,-1-5 2,12 2 30,-6-7 45,2-3 47,1-1 39,-3-2 41,-2-3 20,-2-2-45,-4-3 9,-2-2 79,0-8-45,-8-4-120,-2-1-28,-8 0-39,-6 6-47,-3 1-34,-3 0 7,-3 2 105,-10-1 135,-7 3-109,-1 2 5,-2 6-3381,9 4 3394,-2 4-721,0 2 679,0 4-385,2 3 324,2 2-7,-5 13 55,9-6-1,-2 11-7,10-8-12,4 0-875,3 1 856,2 1-94,5 0 83,2 0 5,8-2-15,5 1-56,7-2-9,4 0-38,8-3-28,3-2 41,3-3-22,2-5-65,-6-7 0,1-2 105,10-4 83,-12 0 0,-3-3-11,-1-8 19,8-13 93,-13 4-1,4-12 22,-16 8-2,-3-3-1,-3-1-1416,1-14 1460,-5 13 976,2-7-937,-6 17 801,-2 5-784,-1 3 409,-1 4-430,0 2 2651,0 4-2814,-1 2 1224,-2 9-1210,2 3-2450,-2 10 2454,2-1-5,0 5-1,0 2 11,1 2-56,2 16 40,0-9-31,2 10 30,0-14-1786,2-3 1775,0-2 7,2-5 27,0-2 2585,-2-8-2540,-1-3 6,-2-9-27,0-4-18,1-5 2650,2-4-2650,2-3-10,0-3 16,3-3 28,8-13-23,-3 7 1,8-9-23,-4 13 0,1 3 0,3 2 1,-2 3-7,2 4 6,-2 3-11,1 3 0,-2 4 0,0 1-72,17 17-29,-4 9 28,7 7-837,-10 3 821,-8-7-35,1 1-3130,3 0 3052,2 1-2153,2-1 2063,3 1-739,-7-10 1,3-1 702,3-1 0,1-1 82,0 0 1,0-2 60,-1-3 0,1-3 495,0-4 0,-1-2-461,17-2 691,-18-2 1,0-1-541,8-7 40,-2-6 1925,8-16-1803,-4-12-74,-3-3 12,-19 14 0,-3-1 4,4-7 19,4-12 22,-10 18 236,-2-11 1048,-8 4-1187,-6 3 234,-11 11-278,-8 15-39,-6 4-47,-6 5-11,-6 2 415,7 5 0,-3 3-486,-2 3 1,-1 1-23,1 1 1,0 2-6,2 1 0,3 2-15,-19 22 1,16-8 13,-2 9-13,21-12-23,5-2-139,6-2 140,6-2 10,6-5 12,8-1 0,8-4 0,5-3-23,26-4 17,-8-4-15,-15-1 0,0-2 40,2-4 1,-3-2 14,16-7 10,8-9-22,-26 2 23,-4-3 5,-6-4 0,-3-3-2344,-4-5 2338,-4-1 18,-1-4-517,-4 0 505,-2-3 45,-2-1 17,-3-1 17,-3-1 55,-2 16 1,0 1 22,-6-14 0,-6-10-480,7 26 636,-3 0 46,6 13-263,-1 1 2713,8 15-2815,1 11 912,3 4-945,2 12 47,7 17-50,1-5 509,6 19-491,0-9-1661,2 5 1672,4 4-19,-11-27 0,0 2-29,6 15 1,0 3-1044,-4-12 0,-1 0 1009,4 13 1,-2 0-70,-5-15 0,-1-1-131,-2 0 1,0 1-240,-1-1 0,0 0-534,-2-1 0,-1 1 1027,-1 5 0,0-3 1,0 4-1,-1-2 1</inkml:trace>
  <inkml:trace contextRef="#ctx0" brushRef="#br0" timeOffset="101924">9175 9297 24509,'-46'10'799,"1"-1"0,5 0 0,5-1 105,3 2-401,15-3 99,4 1 532,11 0-972,5-4-665,6 2 473,8-5 136,7 0-100,10-5-51,9-3 4,-3-1 1,2-2-565,-8 2 0,1-1 654,8 0 0,4-2 0,-3 2-912,-2 0 0,-1 0 891,15-2 1,0 0-820,-16 4 0,-2 1-2228,1 0 1,0 0-1248,-5 1 0,-1 0 4209,24-2 1,-28 3 0,-13 2 0</inkml:trace>
  <inkml:trace contextRef="#ctx0" brushRef="#br0" timeOffset="102681">10934 9085 17039,'0'-7'2655,"0"1"-2294,0 6 2917,0 0-3177,-9-15 278,8 25-404,-6 11 64,8 19-367,0 16-2216,-1-13 2544,0 1-268,0 2-572,0-15 0,-1 1 900,1 16-1733,-2 10 1479,0-23-902,0-6 1033,0-5 792,0-5-647,0-6 1449,0-3-1234,-3-7 2086,-1-6-2268,-8-12-104,3-2-48,-3-7 3241,3-4-3231,5 8 16,0-17-79,7 20-120,9-12 256,4 18 45,9-5 160,0 5-3106,6 0 3046,3-1-3,3 2-2158,20-7 2095,-13 4-1445,12-5 1310,-20 5-779,-3-1 786,-4-1 51,-3-4-21,-4-2 855,3-14-1047,-7 7 1,0-8 1598,-6 6-1577,-5 11-6,0-3-21,-5 12 48,0 2 2450,0 2-2251,-1 2 3358,0 1-3418,-1 2-6,1 0-46,-1 2 59,1 8-30,0 11 10,0 5-8,0 8-3382,1-3 3383,-1 3-150,1 21 43,0-12-112,0-5 0,1 0-152,3 6-309,0-7 1,1-2-538,4 5-649,5 9-2032,-1-19 3645,3 1 1,-7-15-1,0-2 1</inkml:trace>
  <inkml:trace contextRef="#ctx0" brushRef="#br0" timeOffset="102898">11789 9057 19255,'-3'-4'2592,"0"1"-345,3 3-2264,4-37-17,14 24-19,4-11 0,4 1-53,23 12-1030,4 0 1,3 0 233,-20 4 0,0 1-1535,14-2 1,-3 1 2436,6 0 0,-25 4 0,-16 3 0</inkml:trace>
  <inkml:trace contextRef="#ctx0" brushRef="#br0" timeOffset="103089">11946 8939 23439,'-21'39'16,"5"-1"-44,16-6-117,4 19-51,0-9-1792,4 4 1,1 1 480,1 2 115,-1-9 0,1-2 1392,3 5 0,-6-20 0,0-3 0</inkml:trace>
  <inkml:trace contextRef="#ctx0" brushRef="#br0" timeOffset="103674">12531 8948 23237,'50'7'448,"0"29"-403,-40-1-612,5 20 590,-6-26 184,-1-2-185,1 10 1,-3-10 87,1 4-98,-5-13 27,0 0 6,-2-8 399,0-1-242,0-7 212,0-2-302,-1-6-67,-2-1-23,-3-9-5,-2-2-6,0-4 51,-7-36-34,6 19-9,3 7 1,1 0-2197,3-1 2194,2 1-432,1 5 432,1 3 28,1 4-34,2 2 0,-1 4-11,5-2-16,5 6 4,1 1 1,6 4 0,-3 4 17,4 3-6,3 2 5,0 4-22,14 12-2527,-10-3 2516,8 8 933,-4 5-905,-9-7 345,6 7-351,-12-9-10,-3 0 16,-2-2 5,-2-3 6,0 4 12,-3-7 3191,-3-1-3118,-3-8 839,-2-4-879,0-9-17,-2 0 0,-1-11 84,-2-12-44,2 3 5,0-12-6,6 11-3403,3 0 3376,6 1-1125,10-3 1119,-4 11-272,6-1 244,-9 13-50,-1 4 33,0 3 2643,2 1-2637,19 13-6,-9-1 1433,16 12-1433,-16-4-11,1 4-12,0 2-16,1 2 404,-1 3-841,6 17-79,-10-8-1355,1 14-118,-14-13-7275,-5-3 9303,-4-4 0,0-16 0,-1-7 0</inkml:trace>
  <inkml:trace contextRef="#ctx0" brushRef="#br0" timeOffset="104140">14008 8943 20795,'5'-40'888,"-1"0"1,0 3 0,0 9-531,-3 21-100,0 1-112,-1 4-51,2 0-78,0 3-1,3 3-3380,1 5 3381,1 5-498,4 19 514,-5-2-2,-1 1 0,-2 1-20,-2 11 6,-2-4 0,-1-1-17,0 8 28,-2 12-23,4-22 62,11 6-44,1-13 5,12 2-6,-2-15 6,5-4 0,3-3 6,19-3-23,-9-4-50,14-3-426,6-7-2425,-26 2 1,1 0-1738,-2 0 1,-1-1 4626,26-3 0,-39 6 0,-7 1 0</inkml:trace>
  <inkml:trace contextRef="#ctx0" brushRef="#br0" timeOffset="104611">15419 9260 21069,'0'-4'2045,"0"0"-953,0 4-1103,-6 47-5717,-1-15 5644,1 5 0,-2 2-336,-8 11 450,-2 3-2080,-2 3 2050,8-24 0,0-2 0,0 2 0,0 0 0</inkml:trace>
  <inkml:trace contextRef="#ctx0" brushRef="#br0" timeOffset="105442">16407 8761 16501,'11'-42'1306,"0"-1"0,0 5 0,-6 8-885,-9 20-608,-5 5 718,-4 2 498,-18 6-243,1 8 1,-1 3 79,-21 9-1059,17-4 0,2 3 1022,-5 9-3042,2 2 3161,2 4-760,4 0-621,5 1-282,4 1-160,6 0-25,5 0 410,9-5 1,4 3-643,14 22 855,-8-23 0,3-2-646,22 12-146,-3-17 3141,5-3-3672,5-1-3216,7-6 1079,4-2 3731,-19-10 0,-2-1 0,3 1 0,-1-2 1</inkml:trace>
  <inkml:trace contextRef="#ctx0" brushRef="#br0" timeOffset="105815">17246 8624 17059,'-44'-14'254,"0"-1"0,4 2 0,5 5-70,8 16-32,0 2-12,2 2-6,1 3-16,1 1 1025,2 4-1053,1 1 361,1 2-378,3 0-17,2 1 192,2-2-159,1 8 550,6-9-583,1 14-34,6-17-5,2 7 0,3-9 11,4 1-6,2-2 12,3 1-12,3-2-5,2 1 5,4 0 1,2-2 5,3 1-456,4-1 450,2 0-5,2 0 0,0 0-266,-2-1 260,0 0-5,-4 2 0,-4-1-12,-3 3 0,-4 0 23,-4 1 438,-5 1-427,-7 12-28,-10-6 6,-9 8 5,-10-9-11,-7 1 8,4-9 1,-2 0-4,-18 6-255,4-5 0,-3-2 129,8-4 1,0-2-982,0-1 1,0 0 756,3-2 1,1-2 344,-28-3 0,33 1 0,-8-3 0</inkml:trace>
  <inkml:trace contextRef="#ctx0" brushRef="#br0" timeOffset="106333">18260 8571 17423,'1'-9'4055,"0"2"-3702,-1 7-45,0 0-246,-28-59-4241,9 44 4240,-8-16 1,-3 5 11,-3 31 848,-12 4-859,12 4-163,0 2 151,2 4-5,3 2-6,5 2 34,2 15-2172,10 7 2167,7 1 60,24 10-88,2-23-12,15 8-565,-5-14 565,3-1 17,4 0-28,2-1 0,1-1-80,1 0 68,0 1-10,-2-3 22,-5 0-17,-4-1 0,-7-1 1900,-7-1-1900,-6 5 823,-22-3-834,-6 0-34,-21-5-16,-4-6-141,5-5 1,-2-1-400,-26 4-2262,8-5 1,-1 0 2862,18-2 0,2 0 0,4 0 0,2-1 0,-2 0 0</inkml:trace>
  <inkml:trace contextRef="#ctx0" brushRef="#br0" timeOffset="106983">9494 11568 24975,'-55'5'724,"0"0"1,5 0 0,6-1-158,11 3-383,3-2-45,3 1 74,5-1 9,4-1-3410,5 0 3506,5-2-212,4 0 31,2-1 591,1-1-297,7 1-354,3-2-2129,8-1 2224,9-2 706,9-2-808,9-2-381,-2 1 0,2 0 128,-8 1 1,2 0 144,13-2 0,3 0 146,4 0 1,2 0-296,-18 2 1,1 1-1,-1 0-374,1 0 0,-1 0 1,0 0-690,18 0 1,-5 0-2941,-20 2 1,-2 1 4154,22 0 0,-27 1 0,-12 1 1</inkml:trace>
  <inkml:trace contextRef="#ctx0" brushRef="#br0" timeOffset="107356">11162 11085 24069,'50'-20'751,"-1"0"0,-2 1 0,-3 5 2306,5 5-3478,6 0 139,5-1 110,-1 1 0,1 0-467,-21 3 1,-1 0 441,22-3 1,-3 0-183,0 0 227,-7 2-1264,-5-1-677,-8 2-1711,-8 1 3799,-5 3 1,-12 0 0,-4 1 0</inkml:trace>
  <inkml:trace contextRef="#ctx0" brushRef="#br0" timeOffset="107633">11594 10978 24068,'-5'0'4660,"1"0"-1899,4 0-2834,-31 19 630,30-5-1361,-19 18 735,41-7-706,7 2-70,5 3-1724,5 2 1925,5 2-3,2 0-331,2 3 922,-15-12 0,0 0-941,13 13 1033,-12-8 0,-3-1-55,-4 4-156,0 7-125,-20-14 115,-31 16 693,1-17-862,-27 12 1045,9-21 128,-5-3-21,-3-3 30,0-3-678,15-5 1,1-1 42,-16-2-911,-8-3 495,27-3-3483,8-4-5202,8 2 8676,6-1 0,5 6 0,2 1 0</inkml:trace>
  <inkml:trace contextRef="#ctx0" brushRef="#br0" timeOffset="108017">13233 10852 23877,'-54'-10'46,"-1"0"0,4 1 1,6 4 2,5 10 1301,-1 4-1044,-1 4-16,-2 3-598,2 0 533,1 5-126,3 0 516,-7 11-527,10 3 89,3-1-81,15-3 344,13-12-786,4 0-3269,5-2 3122,3 0-489,15 5 721,0-4-711,11 4 632,-1-6 235,6-1 250,6 1 139,6 2 200,5 0 99,4 1-755,-29-9 0,1 0 298,-1 0 1,0 1-45,-1-1 0,1 1-10,25 11-63,-4 0-57,-7-2-40,-9 0-128,-10-2 1967,-15 6-2277,-16-7-1066,-16 3 1760,-17-7-223,-10-2-42,-10-3 64,25-5 1,0-1 40,-2 0 1,-1-1 23,-2 0 1,1-1 125,-2-1 0,1-1-231,1 0 1,-1-1-239,3-2 1,-1-1-2177,-9-3 1,2-2-7345,-14-5 9719,24 6 1,5-1 0,10 4 0,9 3-1</inkml:trace>
  <inkml:trace contextRef="#ctx0" brushRef="#br0" timeOffset="116772">9037 9187 24050,'-8'-44'-163,"0"-1"1,0 4-1,2 9-258,3 19 293,0 2 1404,0 2-1361,0 2 558,1 1-519,0 3-743,2 0 1586,-1 3-1159,0-1 1157,-1 1-524,1 0 292,-1 0 348,1 1 57,0 0-177,-1-1-125,0-1-210,-1-1-455,-2-2-404,0-1-80,-1 0 24,1 0-229,0 0 4,1-1-50,-2-2 387,2 2 271,-3-4-44,3 3 126,-1-1-57,2 3 84,0 0 36,-1-1 6,1 1-3,-1 1-23,2 3 172,0 0-12,2 1 328,-2 2 160,2 2-303,0 5 53,0 5-61,0 3 17,0 5-208,1 3-200,1 3-235,1 4-206,1 4 368,2 21-765,0-11 800,-2-14 1,1-1-68,4 16 12,0 2-755,2 1 783,1 2-16,1 1 15,2 1-1248,0 1 1243,1 0 15,1 2 9,0 1 9,0 3 25,-7-30 1,-2 1 16,1 1 0,-1 0 3,0 2 1,1 0 2,-1 0 1,-1 0-581,1 2 1,-1 0 556,0-1 1,0 1 17,-1 1 0,0 1-51,-1-1 1,-1 0 6,1-1 1,-2 1-217,1-2 0,-2 0 203,1-1 0,-2-2-228,1 0 1,0-2 167,-2 28 144,1-21 1,0 0-142,-1 16 116,1-20 1,-1-2 891,1 7-905,1-2-2,1-3 1753,0-2-1716,4 10-76,-2-13 213,3 8-86,-3-14-52,0-2 1,0-1 1461,-1-1-1492,1 0 23,-2-1-6,1-1 11,-1 0-3,0-2-5,0 1 1,0-2 574,-1 0-587,1 0 18,0 4-7,0-4-11,0 3-8,1-1-4,-1-4-1,1 3 0,-1-5-10,-1 1 5,1 0 11,1 2-17,0 1 29,1 1-6,0 1-11,1 1-6,0 2 6,-1 1-23,2 0-151,2 9-72,-2-7-286,3 6-561,-2-10-4920,1-1-3677,0-3 9701,-2-3 0,-3-5 0,-2-3 0</inkml:trace>
  <inkml:trace contextRef="#ctx0" brushRef="#br0" timeOffset="118050">3153 13848 20919,'43'-8'275,"4"0"-188,2 6-2790,7-2 2743,7-1-13,-30 2 1,2 0-8,2-1 1,0 0 0,2 0 1,0-1 9,2-1 0,-1 1-12,2-1 0,-1 0 1,0-1 0,0-1 14,-2 1 0,0-1 8,-1 1 1,-1-2-3,-2 2 1,-1-2 40,9-3 1,0 0 34,15-7-55,-23 7 1,-3 0 90,3-4 22,-7 1 50,-7 1 838,-5 0-791,-7 0-83,-4-1 427,-10-8-656,-3 5-48,-10-7-31,-3 8 172,-21-7 120,-6 1 1070,-2 2-1137,3 5 74,19 8 90,1 2 45,6 1-3,3 1-72,5 1-76,5 2-68,2 0-47,4 1 265,1 0-267,4 4-131,1 0 5,6 5-9,2 0-35,5 3-4,18 9-18,-6-3-454,15 6 429,-10-4 113,1 1-17,1 3-48,-2 4-11,-2 2-63,-3 3-84,-4 3-84,-6 1-213,-7 3-978,-6 3-95,-8 1 1651,-10-7 1,-1-2-1,3-3 1,-14 14 0</inkml:trace>
  <inkml:trace contextRef="#ctx0" brushRef="#br0" timeOffset="118884">5685 13768 15450,'-36'-44'884,"1"-1"0,3 5 0,7 6-283,12 12-2981,5 5 2744,2 4-157,2 6 1368,2 3-1575,1 3 967,2 11-953,2 2-2,3 11-1552,3 3 1546,1 4 2168,8 18-2169,-5-9-9,5 13-572,-6-15 564,0-3 23,-1 1-17,0-4 12,-1-3-6,-2-4 0,-2-3 11,-3-4 3091,-2-4-2978,-1-4 187,0-3-114,-1-4-3,-3-2-80,-4-3 814,-3-5-845,-11-14-62,2-1-407,-15-28 395,13 11-2,5 1 1,1-1-6,1-12-1354,6 17 1,1 0 1351,2-13-5,4 3-373,0 3 375,5 4 6,1 5 10,6-5-10,-1 13-18,3-3 280,5 10-278,-2 5 5,9 0-6,-2 6 10,6 2 1914,6 1-1921,5 1-6,7 2 5,3 0-18,3 1-18,4 1-15,0 1-28,1 2-5,-20 0 0,0 2-11,15 4 5,-16-2 1,-2 3 508,-5 3-465,0 4 16,-21-3 23,-7-1 12,-9 2 31,-18 7-10,0-6 6,-14 6 0,8-9 0,-2 0 1,0-3 797,1-1-805,2-1 10,3-1-8,5-1 18,4-2 5,3-1-16,8-2-23,1-1-16,7-1 21,0 0 18,6 0-1,1 0 6,8 0-23,2 0 1,4 0 17,19 0-29,-6 2 7,14 1 5,-12 2-5,2 4-12,0 2-372,-2 2 372,-3 3-1,-3 2-6,1 11-6,-12 4 22,-3 1-3268,-24 7 3478,-6-15-797,-15 5 921,-3-10 62,-5-3-233,6-8 1,-1 0 108,-19 2-143,17-4 0,-1-2-12,0-4 0,1 0-112,-17 0-75,-12-4-153,27-3-738,-2-13-113,17 1-541,3-7 1700,19 4-70,22-11 0,-14 17 1,13-7-1</inkml:trace>
  <inkml:trace contextRef="#ctx0" brushRef="#br0" timeOffset="119308">7053 13428 23395,'-46'-14'31,"-1"-1"0,4 2 1,5 7 326,11 16-51,-2 5-443,-1 2-4029,1 4 4119,-1 2-23,2 2 837,1 2-813,4 0-37,3 1-118,6-1 193,3 0-2,6-2 81,4-1-112,5-4 0,4-2-8,6-4 5,5-3 84,15-3-18,-4-5 23,9-5 32,-11-4 3417,0-4-3370,-1-5-3258,6-12 3309,-9 4 160,8-22 39,-17 6-179,-3-1-11,-7 5 174,-6 8-32,-3 3-238,0 3-18,-2 8-40,3 9-36,0 1 3351,1 2-3404,0 1 16,1 0 31,0 3 23,-1 4-1,0 5-119,0 30 30,1-13-71,4 4 0,2 1-398,13 15 51,-3-18 1,2-1-3694,14 17 3166,4-8-312,-6-16-691,3-3-1755,3-4-4458,-3-4 7689,-3-4 0,-15-4 0,-5-2 0</inkml:trace>
  <inkml:trace contextRef="#ctx0" brushRef="#br0" timeOffset="119747">7725 13421 19944,'-45'-19'554,"-1"0"0,4 3 1,4 6-303,5 19-51,-1 6-54,2 1-4253,-7 15 4139,12-5 18,-8 24 648,17-3-687,3 2-1108,12-12 0,3-1 1091,5 0-12,8 18-124,16-23 74,-2-11 2126,14 3-2396,14-13 80,-12-5-188,-3-6 0,0-2-98,6-6 1218,-15 1 1,0-2-1337,9-8 81,-13 1 0,0-1 227,13-11 269,-15 8 0,-1-1 79,5-14-317,-2-4 501,-11 7 0,-1-2 84,6-20-101,-9 18 1,-2-1-480,0-15 771,-2 1 55,-5 3 46,-1 3 5,-5 4-34,-2 4-2231,-5 5 2103,-4 2 297,-10-4 394,5 13-747,-5-1 617,9 13-762,5 6 534,2 1-565,5 11 27,2 14-65,4 4 2748,1 10-2793,4-4-103,4 3-55,2 4-10,2 3-47,2 5-55,0 2-3223,0 2 3143,-1 1-122,-7-14 1,0 0-797,6 19 835,-7-21 0,0-1-518,4 10-179,0-5-2247,-1-5 1098,1-4-1501,0-3 3417,2-2 1,-7-12-1,0-1 1</inkml:trace>
  <inkml:trace contextRef="#ctx0" brushRef="#br0" timeOffset="121151">8506 13310 15518,'-2'-3'3546,"0"1"-1451,2 2-1939,-69 20-1760,42-5 1654,-14 0 1,1 3 16,19 5 530,0 2-563,3 1-6,0 1 22,-3 11-22,7-9-11,-1 7 283,8-15-289,3-2 11,1-3-5,2-2-11,1-3 11,1 0 942,4 0-914,2-4 0,5 2-6,2-5 12,3-1-6,3 0-6,6-3-11,20 0-22,-8-2-20,7-3 0,2 0-9,5-4-369,-12 2 1,1-1 354,-8 0 1,-2 0 2,18-6 17,-18 4 0,-1 0 6,9-6 6,-2-2 10,-5-1 12,-2-2 62,2-11 61,-6-1-28,-4 1 67,-10 7 17,-9 12 0,-2 1-33,-4 4-57,-1 1-33,-5 2-17,-1 2 39,-9 0 710,4 2-771,-5 1-17,6 2 11,0 2 11,-5 8 6,5-3-34,-2 5-5,6-2-6,3 0-23,2 0 29,1 2 0,4 5 10,4-3-4,5 3 4,4-5 7,5-3-18,2 1-3374,32 0 3386,-17-6-12,21 0-1603,-12-10 1626,-11-2-233,9-4 233,-17-2 22,-2-3-5,-4-1 33,-2-3-1643,-5 0 1644,-4-3 55,-5-12 1565,-4 7-1654,-5-8-6,-5 12 1576,-12-6-1593,-10 7 6,-1 2 11,-5 10 28,-2 7-33,8 5 290,-6 3-307,14 3 16,4 4-27,3 3-1,-2 12 1,8-4-17,-1 11 3403,8-8-3403,2 3-12,4 12-3408,11 3 3403,1 0-6,12-5-16,1-15 0,5-1-68,27 1-308,-10-8 403,-14-7 1,-1-2-39,17-2-1,0-2-11,-3-5 12,0-3-2122,-4-6 2149,0-2 17,-5-3 1482,-1-3-1454,8-12 6,-13 4 5,6-9 23,-18 7-11,-1-2 5,-3 0-463,-3-1 486,-2 2 320,-3 4-186,-3-2-90,-2 10 2796,-2 1-2801,-1 9 951,-1 4-1030,0 2 787,0 1-938,0 1 85,-1 4 27,1 1 28,0 7-11,0 2-6,0 3 6,1 3-5,0 1 16,2 11-11,0-7 6,2 6-1,4-2-5,-3-7 6,5 10 5,-4-17-5,0 1 5,-3-10 28,0-2 11,-1-2 23,0-1-6,1-2-16,2-4-23,3-4-11,2-3-6,2-5-17,10-12-3375,-4 5 3393,6-9-122,2 3 116,-6 8-12,7-4-2207,-7 12 2218,-2 2-16,-1 4 0,-1 4-28,6 2 16,-5 6 2225,4 3-2218,-6 7-57,14 28 6,-4 1-547,7 11 575,-9-10-6,-4-14-11,2-2 6,3-1-17,2-2-90,21 7 2662,10-5-2578,-28-15 1,1-1-119,29 3-1211,-15-10 1183,0-3-473,-1-5 462,18-11 169,-15-1 38,-16 3 1,0 0 5,9-9-20,-1-4 49,-2-2 10,-3-3 0,-2-2 23,-2 0 6,-5-1 10,-2 1 29,-4 2 22,-5 2 261,-4 3-255,-5 2-29,-7 4 1156,-17-1-1200,-3 9 11,-18 0 73,-22 14-2467,10 3 2363,16 1 0,1 1 9,-15 7 650,3 4-667,5 2-23,7 3-856,5 1 851,7 0-8,1 13 24,12-9-10,2 7 2919,10-11-2936,14 5 22,1-8-6,12 4-11,15-11-25,-6-10 0,1-3-1977,25-1 2027,-23-4 1,-2-4 41,-8-5 1,-3-4 282,1-4 0,-1-3-297,0 0 1,-2-3-361,-3-1 0,-3-2 408,3-19-11,-5-4 5,-8 11 0,-3-2-44,-1 10 0,-2-1-4,1-10 1,-2-3 39,-2 2 0,-3 1-23,2 11 1,-1 0 8,-2-7 0,-1 1 74,-3-6 32,-2 9 40,0 6 5,-1 8 84,-1 4 1819,4 10-2099,-1 2 536,3 18-541,1 3 10,-3 14-2381,2 6 2359,0 8-5,0 9-369,1 9 229,3-9 0,0 2-31,1-10 0,0 0-507,1 16 0,3 2-243,1-16 1,1 1 0,1-3-3985,0 5 1,2-1 4653,3 14 1,-1-7 0,-1-15-1,-4-17 1</inkml:trace>
  <inkml:trace contextRef="#ctx0" brushRef="#br0" timeOffset="123762">8491 15179 6842,'6'-43'1131,"-1"-1"1,1 1-1,3-17 1,-2-1 188,-3 12 0,-2-3 0,1 5-2863,-1 2 1,-1 0 1923,-1-20 0,-1 5 269,-6 8 1947,-5-7-1174,-3 8-1126,4 11 786,1 14-1094,7 22 235,3 3-280,-1 9 3476,1 3-3369,0 12 5,0 7-3,0 2 0,1 3-3,1 26-1645,-1-16 0,1 2 1623,0-8 0,1 1 2,-1 3 1,1 2-17,1 3 0,-1 2-6,1 2 1,0 0-1164,1 4 1,0 0 1151,0 3 0,1 0-451,1 2 1,0 1 457,-2-20 0,0 0 0,1 1-1,-1-1 1,1 0 0,0 0-10,3 20 1,0 1-4,0-2 1,0 1-9,0-1 0,-1 0-498,0 0 1,-1 1 488,-1 0 1,-1 0-9,-2 0 1,0 1-6,-1-1 0,-1 0-34,-1 0 0,0 0-28,-2-2 0,1 0-33,-1-1 0,-1-1-43,0-2 0,0 0-36,0-1 0,0 0-64,0-3 0,1 1-112,0-2 0,0-1-174,1-2 0,0 0-420,0-2 0,1-2-888,-1-2 0,1 0 1871,1 2 0,0-3 0,-1 3 0,2-4 0</inkml:trace>
  <inkml:trace contextRef="#ctx0" brushRef="#br0" timeOffset="124179">8496 15035 14930,'-4'0'1994,"1"0"-1450,3 0-203,2 4 29,6-3-23,4 4-3465,10-5 3343,6-2-2257,7-2 2105,6-4-29,8-2-55,8-2-6,-27 5 1,3 1-908,17-4 0,3 0 733,-12 2 1,0 1-135,15-3 0,-1 2-634,-15 3 1,-1 1 958,7-1 0,-4 2 0,5-1 0,-2 1 0</inkml:trace>
  <inkml:trace contextRef="#ctx0" brushRef="#br0" timeOffset="124831">10636 14858 18420,'-1'-9'3103,"-1"2"-2335,2 7-130,-4-67-112,3 42-2178,-1-14 1,0 3 1970,2 23 685,0 5-864,0 4-107,0 3-279,0 0-157,0 7 291,1 0 95,2 9 34,2 3 0,5 6-6,1 5 17,9 20-23,-3-9-5,5 16-8,-10-24 0,-1-1-15,7 19 9,-7-17 0,0-1-456,3 14 447,-3-3-5,-2-4 17,-2-5 0,-2 3 39,-2-15 67,-2 0 319,-3-13-190,-1-6-50,-2-1-79,-4-7-50,-3-3-6,-3-5-11,-3-5 6,-2-4-1,0-5-2262,-7-23 2229,7 6-264,7 14 0,1-2 270,-2-17-23,2-3 12,3-1 16,1-2-11,4 1 0,0 0 5,3 1 1,1 2-1,0 18 1,1 1-12,1-16-10,2-9-139,3 9 110,1 15 6,4-7-23,0 20 6,3 2 1885,14 0-1913,26 7 56,-9 2 975,16 11-997,-28 5-379,1 6 379,-1 3-309,13 17 68,-4 10 123,-3 1-854,-13 4 882,-18-14 28,-5 0 39,-10 1 6,-5-2-760,-9 0 782,-5-3 6,-7-1 892,-3-3-1004,1-10 0,-2-1-157,-7 1-844,6-5 0,2-4-1346,11-9-2959,1-4-692,17-2 6149,4-2 0,1 5 0,1 2 0</inkml:trace>
  <inkml:trace contextRef="#ctx0" brushRef="#br0" timeOffset="125346">11425 14287 18348,'4'48'7,"0"0"1,-1-3-1,2-6 1023,4-5-1008,6 14 1,5 12-18,-4-13-3516,1 8 3572,-13-36 74,0 0 1587,-6-10-1459,-1-5 342,-4-1-420,-2-3 16,-2-2 1,0-2 3420,0-2-3382,2-2 214,-1-3-157,4-2-236,1 0-38,5-1-68,12-4-45,14-5 46,5-1 4,10-2-55,13-1-3330,-11 6 3380,13-7 22,-18 9-739,-2-2 756,-4 0-447,-2 0 469,-5-1-186,2-8 215,-9 9 2705,-1-4-2565,-8 9-84,-5 5 1160,0-4-1171,-4 9 747,-2-2-747,0 5 11,-1-1 0,0 2 421,0 0-415,0 0-34,1 1-23,1 0-100,0 3 27,0 1 6,0 10 12,1 0-1,3 10-5,2-2-6,3 3-16,2 3-12,3 3-45,0 2-27,2 1-371,6 19-1011,-6-13 777,4 14-337,-9-17-420,-1 0-890,-3-3-1720,0-2-5742,-2-7 9487,-1-6 0,-2-9 1,1-4-1</inkml:trace>
  <inkml:trace contextRef="#ctx0" brushRef="#br0" timeOffset="125837">12319 14279 17217,'0'-6'3910,"0"0"-2896,0 6-124,0 0-873,4-10 11,1 21 57,4-3-57,6 42-534,-4-7 517,-1-6 1,0 2-7,-4-5 1,1-1-6,1 9 0,0-1 11,3 21-5,-3-10 21,-4-12-38,-1-7 16,-1-3 29,-2-12 72,0-12 90,0-2 241,0-3-303,-4-7-89,-2-1-17,-5-8 0,-9-17-34,3 2 28,-2-13 1,0-3-2021,1-7 2006,4 9 0,1-1 15,5-6-331,2-1 336,4 1-11,1 1 0,2 3-6,1 1 0,2 2-5,4 3-6,0 1 0,4 5-17,1 3-56,25-14 51,-9 19 0,19-10 5,-16 25-28,18 4 28,-11 5-5,11 6 5,-5 14 0,-13 2-760,6 10 766,-15-5 5,-3 4 6,-3 1-5,-3 2 2170,-5 0-2165,-4-1 517,-10 11-472,-5-11 0,-9 6 33,-21-8-56,6-8 754,-17 1-765,11-13 0,-1-3-2751,-11 1 2639,11-4 1,2-1-421,1-5-913,4-3 1434,0-2 0,17 4 0,2 0 0</inkml:trace>
  <inkml:trace contextRef="#ctx0" brushRef="#br0" timeOffset="130738">8974 16161 8922,'-49'4'1028,"0"0"1,4-1 0,7 0 2016,15-3-1896,-5 0-695,9-1 928,-4 0-1018,11-2 163,-1 0 230,4 0-617,1 1 1870,5 1-2043,3 0 189,3-1 52,3 1 184,16-7-263,1 0-34,15-4-42,-9 2 1,2 0-21,20-6-206,-15 5 1,1 0 183,21-4-1941,3-1 1874,-28 9 0,-1-1-978,2 1 0,0 0 781,0 1 1,1-1-230,0 1 1,0 1-555,0 0 0,-1 0-1675,0 0 0,1 0 2302,3 0 1,-2 0 0,3 0 0,-2 0 0</inkml:trace>
  <inkml:trace contextRef="#ctx0" brushRef="#br0" timeOffset="131161">10794 15850 13547,'-3'0'4268,"1"0"-2543,2 0-1697,68-18-112,-32 9-280,9-3 1,2 0 11,-2 2-226,1-1-542,2 1-1304,-2 0-5188,-4 2 7612,-9 2 0,-15 2 0,-9 2 0</inkml:trace>
  <inkml:trace contextRef="#ctx0" brushRef="#br0" timeOffset="131446">11101 15754 22117,'-35'9'11,"0"1"0,-19 8-5,63 0 0,3 2-6,4 1-6,5 3 0,4 0-22,4 2 0,2 1-17,1 0-11,-1 0-6,-1 2-711,-5 0 711,-4 2-22,-5 16 62,-9-10 0,-6 11 16,-9-16 6,-6-2 234,-6-2-223,-3-4 11,-16 5-16,7-8 43,-10 1-738,1-10-353,12-6-1327,-5-2-3703,16-9 354,5 0 4959,5-3 0,4 4 0,2 1 0</inkml:trace>
  <inkml:trace contextRef="#ctx0" brushRef="#br0" timeOffset="132185">11860 15915 16583,'-5'-11'3585,"0"2"-3009,5 9 225,0 0-594,-75-8-156,48 11-29,-22-4 0,3 4-22,25 9 0,-5 5-5,1 13-12,10-10-5,-4 12-12,14-16 6,2 0-11,2-2-12,2-1 7,4-2-12,3-2 16,5 0-44,15-1 45,-4-4 34,11-1 21,-8-5 130,9-8-34,-10-1 56,5-7 28,-14 1 292,0-11-225,-6 4 34,1-7 17,-9 9 352,-1-8-89,-4 3-84,-2 0-286,-1 11-33,0 6-56,2 7-51,1 1-129,1 1 12,0 1-45,-1 6 117,1 1-33,0 7 5,1 1-33,0 3-23,1 1-33,3 2-17,4 1-62,3-1-61,3 1-73,3-1-146,4-1-918,18 5 554,-7-8-311,13 2 345,-14-9-324,6-4 889,-12-3-3092,1-4 3445,-14-5-115,-5-3 250,-1-5 89,-4-3 73,0-3 628,-7-14-471,1 7 23,-5-10-343,3 10 264,0 1 3446,1-7-3598,3 10-55,0-3 413,2 11-582,0 5-49,0 2-62,0 5-107,0 2 772,3 4-727,2 2 17,11 13-28,9 6 0,2 3-734,15 11 745,-15-15-22,8 6 0,-11-10 11,-1-2 11,-3-3 6,-1-1 22,-4-4 34,0 0 5,-7-5 90,2-9-101,-6-3 12,1-9 22,-2-10-34,-1 4-6,-1-9 1,0 8-23,0-1 12,1 2-18,0 2-2691,2 3 2686,0 3-73,5-1-16,-1 8-40,4-2-112,-1 8-135,1 0-2502,1 2 1853,3 3-1421,2 2-690,2 4 3136,3 1 0,-10-3 0,-1-2 0</inkml:trace>
  <inkml:trace contextRef="#ctx0" brushRef="#br0" timeOffset="132561">13119 15688 22194,'-52'-12'24,"-1"0"0,5 1 1,6 7-25,8 22 11,2 0-6,3 1-10,5 0 5,4 0 1568,7-1-1579,5 6 22,5-7 583,13 7-600,10-12 23,5-3-6,6-5 12,9-11-12,-7 0 336,9-7-275,-4-6 57,-3-5 773,-2 0-778,-9 1 49,-11 8 320,-2-4-213,-5 7-11,-1-1-34,-3 8 107,-2 1-253,1 3-5,-1 1-101,0 5 12,0 2 5,2 5-3385,6 15 3296,0-1 55,5 11-241,-1-2-178,2 3-528,-3-5 1,0 1-1648,7 23 2628,-4-13 0,-1-1 0,-3-8 0,1 1 0</inkml:trace>
  <inkml:trace contextRef="#ctx0" brushRef="#br0" timeOffset="136012">8595 17548 10270,'-5'1'5259,"1"-1"-828,4 0-4095,-42 18-22,32-14-23,-32 14-5,42-18 145,0 0-274,4 0-34,3-2 0,23-7-621,27-7-9,-25 6 0,1 1-1071,10-2 0,-1 1-2712,-9 2 0,-1 1 3767,27-6 0,-28 5 0,-13 4 0</inkml:trace>
  <inkml:trace contextRef="#ctx0" brushRef="#br0" timeOffset="136738">10992 17452 21378,'-10'-46'647,"1"-1"1,0 9 0,2 5 115,4 7-505,1 15-57,1 4 75,0 2-226,1 4-4,0 0-46,0 7 226,0 2-226,1 7 11,1 4-33,2 4 50,4 17-45,-2-6 17,2 12-22,-3-12-6,-1 2-6,0 1-28,1 17 40,-2-13-1157,1 12 1179,-4-19-154,0-3 137,-2-4 11,-1-4 62,-6 0 6,1-9 162,-5-1-123,6-10-22,-4-5-12,3-5-2225,-2-5 2180,-1-3-5,-2-6 16,-4-19 7,4 3-29,-2-14 11,6 6-1115,4 11 1,1-1 1143,-2-20-26,2 8 0,1 0-422,1-8 402,1 21 1,1-1 959,1-3 0,2 2-971,5-19 9,-3 22 0,0 3-190,9-3 176,-1 16 11,11 0 0,-4 6-287,10 2 270,-7 6 113,16 4-130,-9 4 297,11 4-291,-12 5 2164,0 3-2147,-2 4-40,-1 2 1078,-1 2-1088,-4 3-35,-4 0-3067,-4 15 3118,-8-11 34,-9 10-159,-8-16 170,-10-3-17,-4-1-44,-7-2 48,-3-3-233,-3-1-236,-2-3-408,1-3-953,3-3-3579,3-3-3566,7-2 9033,7-4 1,9 2-1,6-1 1</inkml:trace>
  <inkml:trace contextRef="#ctx0" brushRef="#br0" timeOffset="137320">8800 17713 9867,'-6'0'6049,"1"0"-3803,5 0-1686,-66-6-89,40 4-253,-13-1 1,1 0 190,19 3-17,1-1-12,1 1-27,1-1-17,2 1-17,2-1 136,3 0-349,4 0-89,1 1-39,4 0 61,9-2 39,4 0 12,13-2 16,8-2-788,1 0 1,3 0 725,-5 0 1,0 1-3,14-4 0,1 0 0,-10 2 0,-1 0-3,0 0 1,3-1 32,14-3 1,0-1-45,-13 3 0,0 0 0,10-3 0,-1 0-6,-16 5 1,-3-1 22,28-7 0,-5 2-85,-22 5 1,1 0 89,27-8-269,-4 2 321,-12 4 222,-20 5-63,-2 2-176,-3 0-381,-2 3-2594,0-1-1131,2 1 3601,3 2 1,-10-1 0,0 1-1</inkml:trace>
  <inkml:trace contextRef="#ctx0" brushRef="#br0" timeOffset="137910">11416 17407 23133,'-7'-39'302,"0"-1"1,0 2-1,2 13-286,5 24-50,-1 2-2,1 4 31,1 11 20,4 10-31,0 2-12,5 2 2,0-11-181,11 6 72,-1-9-22,9 5-39,-2-12-3448,4-1 3348,1-4-40,2-2 38,-1-1 35,-2-3-68,10-8 270,-13-1 55,7-8 57,-16 1 217,0-11-66,-7 3 28,-2-9 6,-8 8 4,-2-1 3416,-2 0-3085,-5-7-252,1 10-11,-3-4 28,4 15-11,0 2-28,2 5-62,0 2-72,1 2-90,0 2-79,1 0-22,1 9 45,0 1-23,0 13 12,0 1-1,-1 8 44,0 5-17,-7 26-2343,-1-11 2320,2-16 1,-1-1-11,-6 17-74,3-14 0,-1 0-168,-4 22 17,5-21 1,0-1-611,1 11-616,3-2-1123,4-7 2571,7 1 1,-3-21 0,3-2-1</inkml:trace>
  <inkml:trace contextRef="#ctx0" brushRef="#br0" timeOffset="138960">12289 16823 22368,'-9'-41'427,"0"-1"1,2 4-1,0 10 341,5 22-667,0 4 139,1 1-240,1 5-11,0 4 16,0 7 1,2 6-6,1 7 11,3 7-2530,2 5 2508,2 7-11,0 4 16,2 3-16,0 4-12,-1 2-5,-2 2-51,-2 0-39,-4-1-27,-1-3-112,-2-6-410,-6 11 308,1-21-27,-4 5-51,5-25-572,-3-2-352,-2-11 633,0-4 77,-3-12 203,3-5 235,-2-5 168,-1-4 62,0-3 50,-2-1 67,2-3 2668,-2 1-1681,-9-24-545,8 20 300,-6-15-271,11 26-85,2 3-122,1 4-105,2 1-110,2 2-52,1 1-14,3 0 4,3 0 70,13-6 33,3 3 390,14-5 314,16-3-12,-7 4-20,15-5-17,-17 5-258,-1-2 249,-3 0-33,-2-4-437,-4 0-451,-3-2-341,-4-1-429,9-23-51,-15 18-3,5-14-7,-16 24 0,-3 3 79,-1 3 121,-2 1 1035,0 0-23,-1 4-45,0 1 57,0 5-270,0 2-55,-1 6-12,-3 34 6,2-11-22,-1 29-6,2-23 11,1 2-362,0 1 374,0 1 5,1 0 0,-1-1-28,1-2 11,0-3 0,1-2 12,0-6 21,0-4-10,0-5 16,-1-3 12,0-6 78,0-3 45,-1-1 118,3-8-191,1-10-50,1-2-3020,3-9 3003,-1 7 16,4-3-2284,0 2 2279,2-1 8,1 1-19,0 2 22,8-4-28,0 7-33,0 2 83,-3 9 2249,1 6-2269,-3 4-18,4 4-54,-5 3-2,0 1-66,2 1-233,11 7 72,-5-6-1064,24 11 437,-17-13-124,13 4-1835,1-5 1790,-10-6 300,11-1-283,-1-8 1168,-11-3 548,9-5 521,-3-12-4,-11 3 150,7-10 1009,-7-8-1052,-9 8-54,2-9-188,-11 14-534,-4 3-171,-2 4 3085,-3 4-3479,-1 5-77,-3 3-2,-4 3 139,-4 3 326,-3 4 270,-4 5-131,-2 5-122,-3 4 428,-5 14 90,7-5 275,-3 9-592,9 2-3927,7 3 2970,4 8-5,15-6-993,14-10 592,4-13 146,7-10 438,-6-7 337,2-3 342,-1-3 354,13-9 322,-13-1 520,7-7 80,-18 1-956,-3-1-272,-5-3-512,-3-2-25,-5-2-496,-2-13-384,-5 10-353,-3-8 107,-11 9 104,-17 3 280,5 7 346,-9 7 618,17 11 584,2 3 394,2 2 367,1 3 110,5 4-904,0 2-748,4 2 0,2 2 0,2 0-2203,5 9-3438,3-7-4190,3 4 8756,0-12 0,-5-5 1,-1-3-1</inkml:trace>
  <inkml:trace contextRef="#ctx0" brushRef="#br0" timeOffset="139295">13993 16896 32767,'1'-4'0,"0"2"0,-1 2 0,12 40-370,-7-18-1126,9 33 350,-10-30 484,0 0-1250,0-1 1234,3 14-75,-1-16-1369,2 8 2246,-3-21-82,-3-5 303,1-1 4305,1-10-3448,-1-1-54,3-10-87,4-10-494,-1 3-567,5-10 0,7-4 0,-2 7 0,10-8 0,8 4 0,-7 11 0,11-5 0,1 10 0,-12 8 0,10 0 0,-5 9 0,1 13-73,-3 2-2539,-5 11 1182,-13 2 279,-3 3-532,-4 5-504,-3 3 2119,-3 8 1,-2-21 0,0 0 0</inkml:trace>
  <inkml:trace contextRef="#ctx0" brushRef="#br0" timeOffset="223779">19703 11640 8464,'-31'-53'107,"0"0"1,4 16-1,0 0 1,0 6 33,1 6 0,0 5 109,-8-6 0,-4 1 185,-2 6 1,-4 2 0,3 2-177,-1 0 0,-1 1-104,-3 0 1,-4 0 0,4 3 76,3 4 0,3 2-72,-4 2 0,1 0 218,-2 2 1,0 0-39,-1 2 1,0 2-28,0 0 0,-2 2-185,2 3 1,-4 2 0,2 1 16,-8 2 1,0 1-479,7-1 1,-1 1 0,-1 2 363,0 1 0,1 1 0,-1 2-8,-2 1 1,-1 2 0,-1 2-100,5-1 0,-2 0 1,0 2-1,1 1 15,0 0 1,1 2 0,0 0 0,1 1-180,1 2 1,0 0-1,1 1 1,1 1 217,2 0 1,0 1 0,1 0 0,1 2 10,3-2 1,1 2-1,1 0 1,3 1-35,-8 11 0,3 1 1,3-1-98,9-10 1,2-1 0,4 0-129,-6 16 0,8-2-208,10-16 1,4 0 353,0 0 1,3 0-14,5 0 1,2 0 131,0-1 0,5 2-79,10 5 1,6 3-1,0-3-245,1-1 0,1 0 275,2 0 0,4 1 0,-1-4-22,1-8 0,-1-3 39,4-1 0,0 0-1,3-1 0,2 0 25,1-1 1,2-2 20,2 0 1,2-2-134,1 0 1,1-3 170,2 0 1,4-3 33,-2-4 0,5-1 1,2-2 37,-12-2 0,2-2 0,2-1 0,2-1 0,-1-1 0,4-1 1,1-1-1,-1-1 1,-2 0-237,5-2 0,-2 1 1,-1-2-1,0-1 263,0-2 1,1-1 0,-1-1 0,-4 0 68,2-2 1,-3 0-1,0 0-39,0-2 1,0 1-1,3-3 5,0 0 1,4-1 0,0-1 0,-3 0-127,-11 4 1,-3 0 0,0 0-1,2 0 16,12-5 1,2-1 0,0 0 0,-4 1-36,-1-1 1,-3 0 0,-1 1-18,0-1 1,-1 1 0,3-2-3,-2 0 1,3-2 0,-1 0 0,-2 1-12,1-1 1,-3 2 0,3-2-6,-5 1 0,2 0 0,-1-1 0,-3 2 3,-4 0 1,-4 2 0,0 0 1,17-11 1,-2 0-95,-5 0 1,-1-1 85,-4 2 0,-2-4 308,-10 5 1,0-3 0,-3-4-265,-3-12 0,-3-4 0,-1 1 126,-2 9 0,0 2 0,-6-5-135,-5 0 0,-4-5 1,-4 0-1,-4 4 1,-7 1 1,-5 4 0,-1 0-19,0-2 0,-1 1 0,-2 2 225,-3 2 0,-3 2 1,-3 3-217,-7 0 0,-4 3 1,1 3-14,-8-6 0,-6 3-18,9 9 0,-9 0 1,-3 0-1,2 1 1,5 4-24,-3 1 0,5 3 0,-4 0-12,-8-1 0,-5 0 0,1 0 0,5 5-358,8 3 0,5 3 0,-1 1 198,-2 0 1,-1 1-1,1 1-170,-1 1 1,0 0 0,1 2-317,-2 0 1,1 1 0,-1 1-798,0 2 1,1 0-1,0 1-420,4 0 1,1 0 0,1 0 1904,-15 5 0,5-2 0,-5 3 0,26-6 0</inkml:trace>
  <inkml:trace contextRef="#ctx0" brushRef="#br0" timeOffset="224269">17796 11774 20493,'-31'37'-2,"0"0"1,0 0 0,-11 15 0,6-5-321,10 1 288,12-15 0,2-1 471,-3 15-491,14-10 1,5-3 90,12-7 282,21 4-199,1-27 120,7-7-53,-10-4 1,3-3 337,8-11 0,0-3-1085,-8 5 1,-1-1 771,2-6 0,-7-1 170,-9-5 169,-6-11-261,-8 10 10,-6-16-183,-8 23-87,-5-4-37,-3 13-17,-13-1 34,4 8 45,-11-1-96,8 9 54,-2 1 21,0 2 30,1 2-3072,-15 14 2743,18-3-321,-10 13 636,24-9-2667,4 3 2583,4 4 0,2-12 0,0 1 0</inkml:trace>
  <inkml:trace contextRef="#ctx0" brushRef="#br0" timeOffset="224653">19493 11675 22159,'-45'7'49,"-1"1"0,2-1 1,7 4 30,3 17-36,0 2-18,2 1-26,-3 13-40,13-12-23,0 9 10,15-17-62,5-1 811,5-2-855,3-3 349,17 5-285,0-6-233,12 0 351,-1-10-525,6-4 649,6-2 42,3-5-74,-13-2 1,2-4 311,3-6 1,0-2-212,-8 3 1,-2-2-15,0-3 0,-8-1 94,-12-4 41,-16-21-398,-6 18-64,-14-15-63,-1 25 26,-4 1-1236,-3 3 1245,-3 2 25,-2 2-1909,-16 3 1938,14 4-80,-11 1-98,20 6-3757,-7 9 4075,8 2 1,6-1-1,12-5 1</inkml:trace>
  <inkml:trace contextRef="#ctx0" brushRef="#br0" timeOffset="225113">18035 12909 18326,'0'-7'3012,"0"1"-2275,0 6 708,0 0-1262,-13-17-305,6 24 283,-9-7-82,10 29 13,1 2-52,2 0-23,3-1-366,5-2 253,5-4 156,7-3-163,9-5 203,8-5 144,9-5-59,10-3 2,-8-8 0,3-2-1010,-10 2 1,0-2 984,13-4 1,3-4 112,0-3 1,0-3-1329,2-2 0,-1 0 1197,0-1 0,-1 1-31,-6 0 0,-4 2 130,11-6 11,-8 2 131,4-2-94,-14 6-170,-5 2 1208,-17 10-1333,-12 7 3148,-2 1-3810,-1 1 56,0 3-1602,1 2 2152,1 5 1,-1-4 0,0 0 0</inkml:trace>
  <inkml:trace contextRef="#ctx0" brushRef="#br0" timeOffset="225762">17866 13514 15698,'-4'-4'2475,"1"0"-553,3 4-1805,-70 1-3995,18 25 3925,3-16 1,-1 4-9,18 8 0,2 5 28,-10 9 1,1 1-43,6-5 0,0 0-9,3-2 1,-2 2 0,2 0 3,-7 7 0,2-1-6,-2 4 0,-1 1-3,0 2 0,0 1-6,0 1 1,1 1-3,0 3 0,1 0-736,2 1 0,1 0 719,2 1 0,1 0-20,3-1 1,2 0-37,3-2 0,2 0-37,3-4 1,3 0 135,4-4 1,1 0-319,3-4 1,3 0-443,3-4 0,2-1-3162,10 28-4133,6-11 8026,2-12 0,-8-19 0,-5-9 0</inkml:trace>
  <inkml:trace contextRef="#ctx0" brushRef="#br0" timeOffset="226061">19491 13105 18716,'0'-4'3642,"1"0"-2617,-1 4-869,63 45-5676,-40-12 5576,13 3 0,-1 3 17,-20 18-45,-8-27 0,-1 5-247,1 10 0,-1 7 1,0-4 215,0 2 0,-1 0-9,0 2 1,-1 5 0,0-5-17,-2-4 0,-1-2-25,0 2 0,-1 0-54,-2 2 1,-2-1-107,-1 3 1,-2 0-242,-2 0 0,-3 3 454,-5 4 0,-2 5 0,1-8 0,7-15 0,-1-2 0,-8 20 0,0 0 0</inkml:trace>
  <inkml:trace contextRef="#ctx0" brushRef="#br0" timeOffset="226997">24309 11617 4357,'9'-48'819,"0"1"0,1-1 1,1-17-1,-2 6 150,-9 1-118,-6 7-243,-4 20 0,-3 1 860,-11-10-1116,-15-5-38,1 24-73,4 12 0,-3 4-57,-25 0-162,18 6 1,-3 4 92,-10 10 0,-3 8-525,12-1 1,-2 4 0,1 0 440,-2 1 1,0 1 0,0 2-212,10-4 1,1 2 0,0 0 0,2-1 195,-2 5 1,2-1 0,0 2 1,0 1 1,0 0 0,-1 5 0,0 2 1,-1 3 0,1 2-1,2-2-6,0 3 0,1-2 1,1 3-12,2-3 1,0 2 0,1 1 0,3 0-13,7-3 0,3 1 0,2 0 1,2-2-10,0 1 0,2-2 1,2 2-5,-1 10 1,2 2-1,4-5-16,10 2 0,5-5 5,2 0 1,5-2-244,5-2 0,4-2 235,3-2 0,4-2 14,3-3 0,2-2-367,4-2 1,3-2 416,2-2 1,2-3 30,4-2 1,2-3 41,3-1 0,2-3-4,-18-6 1,1-2-1,1 0-2,2-2 1,1 0 0,0-2 55,2 0 1,1-1-1,0-1-50,1 0 0,1-1 0,3-2 115,3-1 0,3-3 0,2 0 0,-4 0-113,5-1 0,-3 1 0,3-3-43,-3 1 1,3-2 0,0-1-1,-4 0 119,-2-1 0,-2-1 0,2-2-123,1-2 0,5-2 1,-1-2-1,-3 1-38,-12 3 1,-1 1 0,-2-2 0,3 0-6,0-1 1,1-1 0,1-1 0,-1 0 0,-4 0 5,11-7 0,-4 0 0,0-1-92,-1-1 0,0-1 1,-1 0 91,-1-2 0,-1 0 0,-1-1 98,-1 1 0,-2-1 0,0-1-104,-3 0 1,0 0-1,-2-1 0,-2 1 1,-2 0-1,1-3 23,3-11 0,1-4 0,-5 1-58,-8 13 0,-3 2 0,-1-3 50,4-9 1,-1-2-1,-6 3 0,-5 0 1,-5 2-15,-2 1 1,-4 0 291,-5 3 0,-3 1-326,-2 2 1,-4 1-9,-5 1 1,-3 1-15,-3 3 1,-5 0-26,-4 5 0,-6-1 0,0 3 6,-8-4 0,-6 2 11,6 7 0,-8 0 0,-1 1 0,4 3 24,2 3 0,3 3 1,-3 1-76,0 0 1,-2 0 0,-1 1-1,2 2 86,-2 1 1,1 2 0,-4 1-66,-3 1 1,-4 1 0,-2 0-1,-1 2 43,8 1 1,-1 1-1,0 0 1,-1 1-1,0 0-104,0-1 0,0 0 0,0 1 0,-1 0 0,1 1 76,1 1 0,1 0 1,-1 1-1,1 1 1,0 0-131,0 2 1,0 0-1,1 1 1,1 0 0,2-1 13,1 0 1,2 0-1,1 1 1,-2 0-17,-9 3 1,-2 0 0,0 2-1,4 0-1590,-5 6 1,2 1 0,6-1-262,-2 2 0,2 0 2054,14-4 0,-1 1 0,8-3 0,2 2 0,15-9 0</inkml:trace>
  <inkml:trace contextRef="#ctx0" brushRef="#br0" timeOffset="227420">23915 11804 12148,'-47'-6'246,"1"-1"1,3 2 0,6 4 2154,10 10-2300,-13 16-56,8-2-751,-11 12 734,14-5-22,1 2 701,3 1-707,6 0-23,4 25 62,13-24 57,7 17 72,13-32 364,20 0-202,-6-10 0,15 0-16,-11-8-23,-1-6-22,-1-3-28,-1-6-17,-4-3-22,-1-5 5,-3-3 1065,-4-5-1110,-4-1-16,-4-1 75,-6-16-47,-8 1-113,-6 0 1704,-6 9-1670,-11 10-50,4 9 63,-7-2-91,8 13-11,0 3-29,2 3 642,0 0-692,3 4-151,-3 7 0,7 2-162,-1 9-219,8 0-566,4 3-1523,6 2 1899,9 5 1,-7-14 0,3 0 0</inkml:trace>
  <inkml:trace contextRef="#ctx0" brushRef="#br0" timeOffset="227769">25077 11740 16185,'-1'-4'2728,"1"0"-1277,0 4-1160,-63-15-185,35 17-641,-12-7 1,1 3 629,10 18-11,-2 4-23,2 1-10,3 3-18,4 1-27,4 0 280,8 12-269,6-10 22,9 8 17,9-14 313,40 9-189,-13-12-343,-6-7 0,1-1 371,11-7 46,2-3 21,0-5-51,-2-4-958,-3-5 975,-3-3-6,-5-2 6,-5-4 16,-4 0-90,-7-3-17,-6-1 13,-5-2-23,-5 2-34,-3 0-22,-3 2-22,-3 2-29,-5 2-10,-4 3-12,-3 2-22,-2 2-6,-4 3-50,0 3-62,-4 3-67,0 3-1017,-1 5 731,-2 3-1832,-14 14-424,10 1 2738,-14 14 0,31-20 0,0 1 0</inkml:trace>
  <inkml:trace contextRef="#ctx0" brushRef="#br0" timeOffset="228159">23851 12754 21786,'47'5'773,"-5"-2"-549,19 3-5,-7-5-1807,4-3 1818,3-3-34,-1-3 142,-1-7 1,0-2-261,-26 7 1,-2 1-6,23-9 0,-5 0 83,-19 2 1,-3-1 733,-2-5-744,-10 7 252,-1-5-320,-10 9-44,-3 1-40,0 2-274,-1 1 686,-1 3-1402,0 2-836,-2 2-2660,-3 2 4492,-3 3 0,4-1 0,-1 0 0</inkml:trace>
  <inkml:trace contextRef="#ctx0" brushRef="#br0" timeOffset="228547">23699 13115 21534,'-6'-38'291,"-1"0"1,-10-18-208,-6 66 22,-9 8 14,1 4 1,-2 2-757,4-2 0,-1 1 708,-12 10 1,-3 5-852,8-4 1,-2 4 0,2-2 819,6-4 0,1-2 0,-2 3-6,-10 12 1,-2 3 0,2-2-3,10-8 1,1-1-1,0 1-5,0 1 0,0 0 0,0 1-11,0 0 0,1 0 0,0 0-12,1-1 1,1 0 0,0 0-8,2-1 0,1-1 0,0 1-9,-8 15 0,1-1-15,4-2 1,3-1 2,3-3 1,3 1-1162,2 14 1,2 0 989,7-15 1,1-2-227,2 13 0,4-3-1041,4-18 1,4-3-837,1-2 1,3-1 2132,3 2 0,2-4 1,1 2-1,1-3 1</inkml:trace>
  <inkml:trace contextRef="#ctx0" brushRef="#br0" timeOffset="228836">25245 12893 22386,'5'-4'521,"0"0"-398,-5 4 510,0 0-544,43 73-1926,-18-33 1879,-2-2 1,5 9 0,-2-1 7,2 5 1,-2-2-1251,2 4 0,-1 0 1236,0 4 1,-3-2-12,-7-12 1,-1-2-326,-2 3 0,0 1 294,-2 0 1,-2 1-37,-2 1 0,-1 1-154,-3 1 0,-2 0-1462,-4 1 0,-3 1 1658,-4 8 0,-2-3 0,-2 4 0,-4-2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32:03.46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4424 1645 32256,'0'-3'-2323,"0"0"1825,0 3-1686,-1-2 694,0 6 2224,-2 0 332,-3 12-643,0-3-314,-3 3 996,2-5 139,-2-1-790,1-2 1417,-1-2-1871,-1-2 0,1-2 0,-2-5 0,0-8 0,3-3 0,0-7-1935,4 1 176,2-4-177,1-18 108,1 8 320,7-26 1101,0 26 1228,6-8 715,-2 19 131,1 4-1184,-1 5 718,0 3-329,-1 3 78,0 2 10,-2 4-77,3 0-883,8 7 0,-2 2 0,20 17 0,-12-1-890,9 12-707,-10-2-454,-4 5-504,-4 2 1115,-8 5 1153,-11-10 0,-5 0 333,-14 21 234,2-18 1,-3-1 430,-2-10 0,-1-1 206,-4 1 1,-1-1-743,-1-1 1,-3 1 1277,-17 8 0,-2-1-460,14-9 0,-1-1-993,-11 5 0,0-1 0,18-12 0,1-1 0,-9 2 0,2-2 0,-16 2 0,-5-2 0,31-12 0,7-7 0,9-4 0,5-5 0,5-4 0,8-3-603,5-3-336,21-13 659,0 9 529,11 3 1,3 3 1034,11 4-1265,-10 5 1,0 4-20,13 6 0,3 7 0,2 3 0,-32 0 0,2 0 0,-1 1 0,2 1 0,15 5 0,0 1-1179,-11-3 0,1 0-841,11 3 1,-1 0-442,-15-5 1,-2 0-3941,24 6 6308,-11-4 1,-22-6 0,-10-2-1</inkml:trace>
  <inkml:trace contextRef="#ctx0" brushRef="#br0" timeOffset="357">5645 1539 32004,'-51'-20'-168,"0"1"0,4 1 0,3 8 219,-2 26 1165,0 3-1216,1 6 0,2 3 0,3 3 0,4 3 0,11 0 0,2 5 0,9 6 0,5 2 0,-4-7 0,5 0 0,9 0 0,8-6 0,14-14-2100,4-4 561,3-6 568,4-4 627,0-3 850,3-4 524,-1-4 635,16-13 88,-13-1-1753,8-12 0,-11-10 0,-12 7 0,0-13 0,-14 13 0,-4 0 0,-4 1 0,-1 3-137,-5 3-2051,-2 4 302,-5 3 60,-4 4 721,-3 4 788,-4 3 693,-4 4 524,-2 2 311,-4 3 373,-9 9 670,10 0-1120,-3 8-1134,17-3 0,7 11 0,8-5-2506,8 8-7325,6-11 9330,2-2 0,-6-7 1,-2-3-1</inkml:trace>
  <inkml:trace contextRef="#ctx0" brushRef="#br0" timeOffset="799">6494 1519 30857,'0'-4'-2991,"0"0"6853,0 4-2823,-66-33-3451,36 28 2520,-12-11 0,0 4 75,9 21 1581,-1 2-1624,-11 12-31,13-5-109,-7 9 0,16-6 0,-2 13 0,8-8 0,-2 10 0,12-13 0,3 2 0,2-2-65,6 0-2104,2-1 34,6-1 366,3-3 529,16 4 719,-5-9 617,12 0 544,-8-9 630,1-4 648,1-4 572,0-3-1005,-4-6-1485,-1-3 0,-3-5 0,4-15 0,-9 4 0,2-11 0,-10 11 0,-2-1 0,-1-9 0,-2 11 0,-1-5-975,-4 16-119,-3 4-151,-1 2-81,-4 3 366,-8 1 849,2 6 553,-14 2 356,0 14 919,1 1-79,1 8-522,11-2-1116,5 1 0,4 2-1561,4 0 1142,18 14 0,-11-21 0,11 9 1</inkml:trace>
  <inkml:trace contextRef="#ctx0" brushRef="#br0" timeOffset="1181">7266 1493 27118,'2'-6'4201,"0"1"-2753,-2 5-1448,-92-39-3644,47 37 3655,-15-15 0,1 5-27,13 32 700,4 1-1073,5 1 1603,-2 14-603,16-9-817,0 9 328,18-12-743,5 1-242,7-2-1057,6-2-1559,6-3 2577,20 0 916,-8-8 259,12-2 667,-13-8 2423,9-10-654,-11 0-621,5-10-2088,-16 4 0,-3-3 0,-2-1 0,-4-1 0,-3 0 0,-2 1 0,-1 0 0,-2 3 0,0 2-494,-1-1 988,-1 7-494,0-1-718,0 8 748,2 1-615,-2 6 1271,2 3-670,-2 7 196,1 7-4,-1 6-57,-4 29-151,-1-5 0,2-15 0,-1 0 0,-5 26 0,5-30 0,0 0 0,-1 1 0,1 1-87,-1 1 1,1 0-647,0 1 1,-1 0 0,1 2 1,0 1-1300,1 0 0,0 2 2023,-1 7 0,0-2 1,1 4-1,-1-1 1</inkml:trace>
  <inkml:trace contextRef="#ctx0" brushRef="#br0" timeOffset="1963">8057 1872 32767,'4'25'-3467,"12"-5"1694,37-17 3005,-4-2 0,4 0-430,-10-3 0,2 0-239,17 0 0,0-1-540,-12-2 0,-2 0-23,1-1 0,0-1 0,1 0 0,0-1 0,-3 0 0,0-1 0,-3 1 0,0-1 0,-4 0 0,-1 0 0,-4 1 0,-1-1 0,23-8 0,-11-1 0,-11 1 0,-10 1 0,-10 0 0,-8 2 0,-9-1 0,-9-1 0,-9 0 0,-10 1-663,-9-1-358,-8 1 463,-5 0 547,-2 1 704,0 0 867,3 0-1560,6 2 0,-1-2 0,18 6 0,3 0 0,17 6 0,5 0 0,1 2 0,2-1 0,6 4 0,2 2 0,9 4 0,9 7 0,4 1 0,12 8 0,-6-4 0,1 1 0,10 8 0,1 4 0,-2 4-65,-17-6 0,-1 1-305,-9-7 1,-2 1-267,3 8 1,-4 1-1243,-6 17-1098,-16 0-6855,-7-4 9778,-9-7 0,9-20 0,4-10 0</inkml:trace>
  <inkml:trace contextRef="#ctx0" brushRef="#br0" timeOffset="3724">10471 1708 18942,'8'-53'1278,"0"0"1,-2 4 0,-1 14-1169,-4 30-106,-1 3 43,1 13-37,1 2 31,1 14 62,0 2-30,0 6-3196,-1 5 3322,-2 6-2285,1 2 2282,-4 5 45,-1 0-44,-3 2 89,0-17 0,-2 0 336,-4 16-368,4-20 1,0-2 137,-4 5 3,2-7 47,1-5 16,2-5 174,-1-3-217,4-8 2144,0-2-2159,3-7 2988,-1-5-3881,0-3 581,-3-16-362,2-15 73,-1-5-35,4-8-462,3 5 493,2-4 291,2-5 313,1 15 1,0-1-1392,-1 10 0,1 1 1387,1-9 1,2 2 323,4-10-1156,1 6 972,-2 6-245,0 4-174,-1 7-173,-1 4-201,-1 7-158,1 4 73,-1 5 229,2 2 128,0 6-389,4 4 76,1 7-223,3 4 742,0 7-730,3 5 179,-6-4 0,1 4-876,7 13 1,1 3 861,-4-9 0,-1 0 120,5 9 0,-1-3-277,3 0 364,0-3 70,12 7 125,-11-15 146,7 2 163,-14-18 193,3-3 210,-7-8 130,7-5 288,-13-9 1686,4-6-1631,-1-21-571,-5 4-6,2-18-203,-6 7-241,-2-5-479,-2-3 77,0 11 0,-1 0-734,0-20 570,0 21 0,0 1-39,1-9-835,-1 14 1,1 1 839,-1 1-249,-1-11-94,-1 40 1950,-1 5-1179,-1 6 254,2 6-768,-1 5-120,2 4-179,0 4 28,0 4-5,4 2 75,1 3-1095,5 2-2029,12 19 290,0-15 445,-6-14 0,2-2 3029,16 13 1,-15-20 0,0-1 0</inkml:trace>
  <inkml:trace contextRef="#ctx0" brushRef="#br0" timeOffset="4089">11763 1869 25866,'2'-6'4887,"0"1"-2873,-2 5-2014,26-62 0,-19 45 0,9-18 0,-6 7 0,-12 26 0,-4 1 0,-5 5 0,-4 2 0,-4 6 0,-16 18 0,8-4 0,-2 8 0,0 3 0,3 3 0,6-2 0,3 0 0,10-4 0,9 7 0,22-11-598,3-11-804,16 2 645,-2-14 693,2-3 429,3-3 373,-2-4 576,-1-3-910,11-11-404,-16-1 0,7-7 0,-20 2 0,-3-1 0,-10-9 0,-2-3 0,1-2 0,-6 2 0,-3 1 0,-8 8 0,-6 2-493,-14-4-1612,3 9 670,-10-1 925,6 12 946,-1 3 351,1 3 526,0 2 650,-7 10-1919,11 1-44,-3 7 0,13 1 0,4 2 0,3 3 0,6 14 0,7-7-3127,16 21-6704,12-17 8504,-2-3 1,-7-14 0,-19-13 0</inkml:trace>
  <inkml:trace contextRef="#ctx0" brushRef="#br0" timeOffset="4497">12648 1890 32767,'28'-39'0,"0"1"0,0 2 0,-14 11 0,-26 23 0,-19 9 0,1 4 0,-2 2 0,-20 10 0,18-5 0,2 0 0,-1 8 0,6 0 0,5 1 0,6-1 0,7 19 0,9-19 0,9 13 0,17-21-1046,-1-6 192,10-1 505,6-10 759,-8-5 578,7-5-137,-13-5-851,-2-4 0,-1-4 0,-5-6 0,-1-5 0,-6 0 0,0-3 0,3-19 0,-1-1 0,-8 14 0,-2 1 0,-1-1 0,-1 3 0,0-15-486,-2 21 0,0 1-1192,0-13 632,-3-15 239,0 35 320,-7-5-470,6 22 3372,-4-1-2682,4 16 724,0 1-78,-2 9-7,-2 16-152,2 14-5,1 5 284,2 5-230,5-12-2327,3 3 1127,4 4-3,4 1-1132,3 2 1376,-1-16 1,0-1-927,10 18 345,-3-12 0,1-1-1155,3 2 66,-8-17 0,0-1 2370,10 10 0,-14-17 1,1-2-1</inkml:trace>
  <inkml:trace contextRef="#ctx0" brushRef="#br0" timeOffset="4864">13360 1875 32767,'7'21'-64,"3"-3"-1891,20-7 3257,-5-4-585,8 0-717,-11-5 0,5-5 0,-10-3 0,2-4 0,-11-3 0,-2-2 0,-2-2 0,-2-3 0,-1 0 0,-4-2-925,-1 2-1282,-5-1 200,-1 3 870,-2 2 568,-2 2 745,-3 4 596,-1 3 486,-3 3 677,-1 2 411,-14 7-1988,7 2-358,-9 6 0,11 2 0,2 3 0,3 4 0,2 3 0,3 4 0,3 2 0,2 2 0,6 1 0,7 15 0,21 0 0,5 0-2158,21-9-1508,0-16-5633,-1-5 9410,-4-5 0,-19-7 0,-11-3 0</inkml:trace>
  <inkml:trace contextRef="#ctx0" brushRef="#br0" timeOffset="5374">14064 2032 32767,'-10'0'0,"2"0"0,8 0 0,0 0 0,-14-11 0,8 10 0,-11-6 0,11 20-4461,3-2 4145,0 7 1,2-11 0,1 0-1</inkml:trace>
  <inkml:trace contextRef="#ctx0" brushRef="#br0" timeOffset="5622">14448 2097 32767,'13'51'-904,"0"0"1,-1-2 0,-1-4-1183,1 4 1038,-4 5 810,-6-12 0,-1 1 188,-3-9 0,-1-1 37,-3 13 0,-2-2-570,-2-12 1,-2-2 91,0-1 1,-4 0 29,-16 15 1,-3-2-336,12-17 1,0-1-330,-15 11 1,0-4-6430,0-10 7742,5-7 0,16-7 0,8-4 0</inkml:trace>
  <inkml:trace contextRef="#ctx0" brushRef="#br0" timeOffset="5854">14538 1542 27107,'-27'26'-4916,"0"0"1,-15 19 3796,45-26 1,-1-10 0,0-3 0</inkml:trace>
  <inkml:trace contextRef="#ctx0" brushRef="#br0" timeOffset="6139">15186 1722 24530,'9'-11'2395,"-2"1"737,-7 10-1712,0 0-975,-66-3 385,38 7-823,-13-3 1,1 2-8,18 11 0,2 3 0,4 2 0,5 1 0,5 13 0,9-7 0,5 9 0,21 0-1254,-1-9 762,13 1 1,2-1-165,6 0 347,-10-6 0,-1 0 57,-2 1 444,-7-1 411,-7 1-67,-7 16-1156,-14-13 122,-9 15 142,-13-18 956,-7 0 1453,-24 9-4245,12-14 0,-1-2-8,8-2 1,-1-1 2411,-10-1 0,6-4 1,15-5-1,2-1 0</inkml:trace>
  <inkml:trace contextRef="#ctx0" brushRef="#br0" timeOffset="6306">14970 1736 32767,'3'-4'0,"0"1"0,-3 3 0,-1 46 0,-9-16 0,3 4 0,-1 2-9831,-14 4 9764,2-5 1,8-17 0,6-7-1</inkml:trace>
  <inkml:trace contextRef="#ctx0" brushRef="#br0" timeOffset="8414">15043 1920 32767,'-2'-41'-592,"0"-1"1,0 6 0,1 7-1485,1 18 1273,0 5 400,0 1 183,0 1 111,0 0 40,0 2-1328,0 0 1772,0 2-294,0 7-95,0 1 5,0 7 0,0 0 6,0 3 62,-4 3 244,-1 3 148,-4 2 220,-3 0 192,-2 2 76,-2-1 133,-2 1 108,-1 0-288,-1-1-892,0 1 0,0 0 0,-10 12 0,7-10 0,-5 8 0,10-15 0,2-2 0,4-3 0,0 0 0,6-6 0,0-1 0,5-7 0,1-3 0,0 0 0,3-5 0,0 0 0,9-10 0,3-5 0,0-1 0,3-5 0,-5 3 0,2-3 0,0-2 0,0-2 0,1-1 0,0-1 0,-1 0 0,4-10 0,-5 10 0,1-7 0,-8 14 0,-2 2 0,-2 2 0,-1 4 0,-1-2-251,-1 7-553,1-2 181,-1 7-28,2 1 803,-2 2-408,1 1 1047,0 2 742,1 7-2169,2 10 155,0 4-49,-1 8 253,-2-1-552,-3 3 644,-4 3-1033,-4 2-4304,-16 19-2960,6-17 8849,-8 10 1,18-32-1,4-7 1</inkml:trace>
  <inkml:trace contextRef="#ctx0" brushRef="#br0" timeOffset="11090">3036 2446 10265,'-61'-8'278,"0"-1"0,4 2 0,4 2-205,18 2 0,4 2 1293,-23 1-1635,5 14 168,27-2 28,-1 12-5,22-3 496,4 2-463,2 3 22,5 1 29,3 2 22,3 0 22,3 1 12,5 0 70,5 1-52,-2-9 0,4 0-143,7 0 1,4 1 136,-3-3 1,3 0-1,-1-1-987,14 4 1,0-2 1032,5 1 1,-1-2 10,-11-6 1,-1-1 5,1 0 1,6 1-531,-1-2 1,7 1-1,2-1 1,-4 0 504,-5-1 0,-3-1 1,5 1-336,-6-2 0,4 1 0,2 0 0,-1-1 0,-5 0 319,4-1 0,-4 0 0,4-1-195,6 1 1,4 0 0,1 0-1,-3 0 132,-11-2 0,-2 0 0,0-1 0,2 1-58,1 0 1,1 0 0,2 0-1,1 0 1,0-1 130,2 1 0,1-1 0,1 0 1,-1 0-1,-3-1-23,3 1 0,-2 0 0,0 0 1,3-1-22,-1 1 1,3-1 0,1 1 0,0 0 0,1-1 2,-10 0 1,1 0-1,1-1 1,-1 1-1,2-1 1,0 1-1,4 0 1,1 0 0,1-1 0,0 1 0,0 0 0,0 0 1,1-1 0,-1 1 0,1 0 0,0 0 0,-1-1 0,0 1-3,0-1 0,0 1 0,0-1 1,0 0-1,-3 1 0,-2-1-29,-1-1 0,-4 1 0,0 0 0,-1-1 0,1 1-47,1-1 0,0 0 0,0 1 1,0-1-1,1 0-3,0 1 1,0-1-1,0 0 1,0 1 0,0-1-1,-1 0 0,-2 0 0,1 0 1,3 0-1,5 0 15,-9 0 0,4-1 1,3 1-1,3 0 1,0 0-1,0 0 1,-1-1-1,-3 1 1,-3-1-29,4 1 0,-3-1 1,-3 0-1,1 0 0,3 1 1,5-1 17,-10 0 0,4 0 0,3 0 0,1 0 0,3 0 0,0 1 0,0-1 0,-1 0 0,-1-1 0,-3 1 0,-2 0 46,11-1 0,-3 1 0,-2-1 0,-1 0 0,-1 0 1,1 0-1,0 0 57,2 0 1,0 0 0,-1-1 0,1 1-1,-1 0 1,0 0 0,0-1-13,-3 1 1,1-1-1,-1 1 1,0-1-1,-1 0 1,-2 1-1,-2-1 31,6 0 0,-4-1 1,-1 1-1,0-1 1,0 1 1,2-1 1,-1 0-1,0 0 1,0 0-1,1 0 0,-2 0 1,0 0 0,0 0-1,1 0 1,4-1-27,-6 1 0,4-1 0,1 0 0,2 0 0,-2-1 0,0 1 0,-3 0 28,7-1 0,-3 1 0,-1-1 0,2 1 0,6-2-87,-14 2 1,4-1 0,3 0-1,2 0 1,0 0 0,0-1-1,-2 1 1,-3 0 0,-4 0-55,13-1 0,-6 0 0,-1 0 0,0 0 1,4 0 5,-9 0 1,3 1-1,2-1 1,-1 0 0,0 0-1,-2 0 1,-3 0-8,4 0 0,-3-1 0,-1 1 0,-1-1 0,1 1-18,0-1 0,0 0 0,0 1 0,-1-1 1,1 0-13,11-2 0,0 0 1,0 0-1,-1 0 23,-1-1 0,1 1 0,-1-1 0,-1 0 64,-1 0 1,0 0 0,0 0-1,-1-1-88,-2 1 1,-1-1 0,0 1 0,4-2 13,-2 0 1,3-1 0,1-1 0,1 0-1,-2 0 8,-1 0 1,0-1 0,0-1 0,-1 1 0,1-1-9,-2 1 1,1-1 0,-1 0 0,-1 0 0,-1 0 14,6-3 0,-1-1 0,-2 1 1,-4 0-43,-5-1 1,-3 0-1,-2 0-4,-1 1 1,-2-1 0,1-3 63,8-6 0,1-4 1,-3 2 102,3-5 1,-2-2 188,-11 8 0,1-3 0,-5-2-190,4-14 0,-6-1-97,-10 12 1,-3-1 175,3-12 1,-4 1-153,-11 14 1,-4 1-74,0 0 1,-3-1-275,-9-15 1,-4-1 75,2 11 0,-3 1 75,-8-13 1,-4 2 137,2 14 0,-3 2 121,-2 1 1,-5-1 7,-3 4 1,-5-1 0,-3 1 3,6 5 1,-2 2-1,-2-1 1,-2 0 23,-2 1 0,-3-1 1,-1-1-1,-1 2 1,2 1 103,-6-2 1,1 1-1,0 2 1,-1 0-7,-2 0 1,-2 0 0,1 1 0,2 2-100,10 3 1,1 2 0,1 0 0,-1-1-238,-2 0 1,0 1 0,-1-1 0,0 0 80,-2 0 1,0 0 0,0 0-1,0 0-97,-1 1 0,0-1 0,-1 0 0,-4-1 50,8 3 1,-3-1 0,-2 0 0,-1-1 0,-1 1 0,1 0-5,-3-1 0,-1 1 0,-1 0 0,1-1 0,-1 1 0,1 0 2,-1-1 0,0 1 0,0-1 1,0 1-1,0 0 0,1 0-11,1 1 1,0 0 0,0 1-1,1-1 1,2 1 0,2 1 27,-9-2 1,3 0 0,1 2 0,-1-1-5,0 0 0,-2 1 1,1-1-1,0 1 80,0 0 0,-1 0 1,1 0-1,-1 0-20,0 1 1,0-1 0,0 1-1,0 0 21,-1 0 1,1 0-1,-1 0 1,0 1 1,-1-1 1,1 1-1,-1 0 1,0 0-75,12 2 1,1 0-1,-1 0 1,0 0-1,0 0-3,-1 0 0,0 0 1,0 1-1,0-1 1,0 1-1,1-1 1,1 1 0,-1 0-1,-2 0 1,-6-1 26,9 2 1,-5-1-1,-3 0 1,-2 0-1,-2 0 1,1 0 0,1 0-1,3 0 1,4 1-17,-7-1 1,5 1 0,1 0 0,1-1 0,-3 1 0,-4 0 18,6 0 0,-4-1 1,-3 1-1,-1-1 1,-1 0-1,2 1 1,1 0-1,3 0 1,5 0-36,-11 0 1,5 1 0,3 0 0,1 0 0,-2 0 1,-2 0 0,1 0 1,-1 1-1,0-1 0,0 0 70,1 1 0,-1-1 0,0 1 1,0-1-1,0 1 1,0 0 0,0 0 0,0 0 0,0 1 1,0-1-1,0 0 0,0 1 0,0 0 0,0-1 1,1 1-1,-1 0 0,0 1 0,0-1 0,0 0 0,1 1 3,-1-1 1,0 1-1,1 0 1,-1-1-1,1 1 12,0 0 1,2 0 0,-2 0 0,0 1 0,-4-1-2,7 1 1,-1 0 0,-2 0 0,-2 0 0,0 0 0,-2 1 0,-1 0-6,4 0 0,-1 1 0,-3-1 0,0 1 0,0 1 0,-1-1 0,1 0 0,1 0 0,2 0 0,1 0 1,0 0 0,2-1 0,0 1 0,0 0 0,0 0 0,0 0 0,-2 1-2,-4 0 1,-3 0 0,-2 1 0,1-1 0,1 1 0,2 0 0,4 0 0,4-1 21,-2 1 0,5 0 0,3-1 1,0 1-1,-1 0-1,-1 0 1,0 1-1,0 0 1,1-1 0,-1 1 5,-11 1 1,-1 0-1,1 1 1,0-1-13,1 1 0,-1 0 1,1 0-1,0 1-66,1-1 0,2 0 0,-2 1 0,-3 0 6,9 0 1,-3 0-1,-1 1 1,0 0 0,1 0-1,3-1-8,1 0 0,3 0 0,0 0 0,0 1 0,-2-1 5,-1 1 0,-1 1 0,-2 0 1,1 0-1,1 0 0,4 0-30,-6 1 0,3 1 0,2-1 0,-1 1 4,3-1 1,1 1 0,-1 0-1,-5 3 17,2 1 0,-4 3 0,-3 0 0,1 2 0,1-1 0,6-2-18,-3 2 1,6-2 0,0 0 0,-4 3 94,5-2 1,-4 1-1,-1 1 1,0 0-1,3 1 1,4-1-27,-3 6 0,3 0 1,4-1-1,0 0-5,-1 2 1,2-1-1,-2 3-8,-3 4 1,-3 4 0,1 1 0,5-3-2,9-6 0,4-2 0,0 2 39,-8 9 0,0 1 0,3-2 9,2 3 0,3 1 36,4-4 0,0 3 1,1-2 86,-2 5 1,1 1-45,1 2 1,-1 5 0,3-5 62,4-6 0,2-2-20,-3 13 0,1-1-22,9-17 0,1-2-88,2 1 1,2-1-7,0 0 0,2-1-153,9 30-169,10-3 40,-2-30 1,4-2 274,4 1 0,4-2-1491,6 0 0,3-2 1493,14 4 1,-1-4 0,5 4 0,4-4 0</inkml:trace>
  <inkml:trace contextRef="#ctx0" brushRef="#br0" timeOffset="12123">16713 2913 6109,'5'6'-263,"-1"-1"156,-4-5 107,42 63 0,-32-48 0,11 17 0,0-1 0</inkml:trace>
  <inkml:trace contextRef="#ctx0" brushRef="#br0" timeOffset="13239">9816 3328 5242,'11'-50'1953,"0"0"1,1-3 0,-1 6 1073,1 6-2332,2-4-138,-5 22-119,-2 5-92,-1 5 1354,-2 3-1460,0 6 1039,-1 2-673,1 13 2604,1 2-3256,1 14 37,-2 3 14,2 9-63,-4-7 0,1 5-21,-1 6 1,0 1-1669,0 2 1,-1 0 1524,0-1 1,0 1 313,-1 0 0,0 1-303,-5 9 1,-1 0 286,2-9 1,0-2-7,-4 3 1,-2-7 111,-4-5 41,-12 4 77,3-14-1684,-26 6 1860,15-21 26,-14-1 1388,10-11-1575,-1-3-1417,-18-12 1290,15 1-139,-11-8-204,19 4-69,4 0-80,3 0 2017,4 1-1920,3 2-102,3 0 80,3 4 706,-2-3-619,6 7 87,-1-1 3433,6 7-3116,2 1 238,0 0 519,0 10-389,0 1-150,-2 9-16,3 2-179,0 2-148,1 1-249,6 2-475,1 1-337,8 0 140,6 0 277,5-1 65,7-2 268,5-1 66,7-2-3257,4-2 3714,6-2-62,-12-7 0,1-2-1123,-9-1 0,1-2 1099,10 2 1,0-2-1332,18-1 1264,-31-3 0,0 0-260,31 0 363,-1-4-13,-1-1-52,-1-3-13,-2-1 1128,-2 0-1207,-19 1 0,0 1 63,16-4-108,-21 4 1,-1-1 160,18-5-76,-18 3-12,3-1-570,-20 3 611,-4 2 1465,-4 0-1632,-3 0-39,-2-3-510,-1 3 2265,-2-3-2622,-2 5 2515,-4 0-2496,1 1-105,-4 0-108,0 2-331,0 0 1479,-8 6 0,10-4 0,-3 4 0</inkml:trace>
  <inkml:trace contextRef="#ctx0" brushRef="#br0" timeOffset="14482">9693 5051 19445,'0'-3'1266,"0"0"532,0 3-1680,40 46-1501,-28-17 1422,9 4 1,-1 3 485,-18 4-475,-3-3 1,-1 4-9,-3 0 0,-2 0-606,2 1 1,0-1 571,-4-6 1,0-4 14,-2-2 33,-2-4 33,0-4 68,-1-6 39,-1-5 11,0-3 762,-10-7-863,6-5 56,-14-17-50,9-14-73,11 7 1,3-2 1012,-3-26-1044,11 25 0,4-2 14,5-9 1,3-1-9,-1 9 0,1 0-596,5-13 1,3-1 583,4 1 1,2 1-3,2 2 0,1 0 3,-1 1 0,0 2-3,-1 7 0,-2 5 6,7-4-721,9 1 715,-11 12-2615,6 0 2593,-12 14 111,16 11-123,-13 3 17,13 11 6,-19 1-11,-1 5 763,-4 4-741,-4 4 174,-4 3-174,-4 2-6,-6 2 1,-4 1-7,-8-1 12,-4 1-800,-5-3 806,-3-3-1,-2-4 6,-3-4-5,0-3 11,-2-5 5,2-3-159,-1-6 171,3-3 5,1-4 12,3-3 5,5-2-17,3-3 11,5-2 317,4 0-339,4 0 2852,2 1-2863,3 1 1316,0 1-1344,8 1 290,18 4-284,-1 2 5,14 7-650,-11 1 650,2 3-6,1 1-50,18 10 28,-10-5-22,14 6-3174,-14-8 3174,2-2-23,1-1-75,-2-6 0,0 0 115,11-1-638,-11-2 1,0-2 619,2-4 7,1-3 502,0-4 92,17-13 89,-16 2 2303,11-12-2293,-23 6-62,-5-4-46,-4 1-28,-3-2-165,-1-8-378,-8 3-79,-1 4-185,-15 6-227,-1 16 2088,-10 1-1757,1 7 192,-4 5 179,0 1 161,-1 7-15,0 2-99,2 3 217,1 3-58,4 2-247,2 1-223,6 0-194,2 1-88,6-1-158,4-1-45,6-1 55,5-2 119,6-1 118,3-3-918,4-3 1129,2-2 97,1-4 153,2-2 110,0-2 43,15-7-41,-14-1-27,10-6 328,-18-2-355,-3-4-71,-4-3 6,0-15-173,-9 7-14,-1-23-119,-13 10-134,-1 0-40,-11-1-118,3 22 37,-5-2 46,5 11 123,0 4 55,2 2 1132,2 3-998,2 2 56,1 5-28,3 2-198,0 7-230,1 2-384,3 3-398,3 2-1477,3 1-1579,3 2 3427,3 2 1,-6-12 0,-1-1 0</inkml:trace>
  <inkml:trace contextRef="#ctx0" brushRef="#br0" timeOffset="14881">11327 5141 19343,'1'-5'3048,"1"1"61,-2 4-2947,21-39-5816,-16 40 5733,16-27-27,-21 51 117,0 1-336,0 4 1081,-3 1-926,-3 16-2023,-1-12 1980,-3 9-40,2-15 1935,1-4-1778,0-3 999,-2 1-983,4-8 31,0 0 110,4-10-41,0-3 3384,1-2-3463,1-5-76,2-3 36,2-6-27,3-4 83,17-35-38,-7 17-18,-2 6 0,1 0 59,3-3 81,2 2-28,-1 5-83,0 4 32,0 4-12,-1 3 5,0 4 51,0 3-3415,1 4 3191,0 2-20,0 5 250,1 3-90,-1 6-241,0 6 54,0 3-100,-2 4-30,0 3 144,0 3-16,-3 1-287,1 0 73,0-1 66,0-2 99,1-3 3367,1-3-3317,13 3 88,-4-9-88,9 1-226,-8-11-413,2-4-2020,0-1-5911,-1-2 8769,-5-1 1,-12 1 0,-5-2 0</inkml:trace>
  <inkml:trace contextRef="#ctx0" brushRef="#br0" timeOffset="15682">12343 4926 19367,'4'-56'982,"-1"-1"0,1 1 0,-2-6 0,-1 0 0,-2 12-664,-5 5-224,1 12 1,-1 3 42,-3 8-77,0 4 5,1 5 561,3 4-679,0 5 233,4 9-138,0 5 128,3 11-161,3 5-32,4 8 18,2 6-30,3 7-12,1 6-873,0 6 839,-5-11 0,0 1-1476,-2-11 1,-1 1 1522,2 12 0,-1 0-10,-2-14 0,-2-1-127,0-2 1,0 1 111,0-1 1,-1-1-83,2 28-28,-1-5-40,-2-6-18,-1-7-36,-1-4-27,-2-5-2081,-4 1 2251,1-13 285,-3 0-64,5-17 2176,0-4-1946,2-8-40,-2-5-255,1-7 58,0-6-20,-2-4 1130,-1-4-1141,-2-2-311,-6-22 123,0 12 342,-5-12 13,3 19 516,-14-17-323,4 13-243,-5-5-36,12 22 117,8 10 1809,4 5-1999,4-2 1001,7 8-881,14-1 38,1 3-39,13 1-13,-3 4-24,4 0-1795,4 3 1,2 2 1767,12 1-75,6 2 0,0 0-1143,-11-2 1044,-11-3 1,-2-1-1942,-4-3 1944,-1-2 32,-4 0 9,8-5 67,-10-1 49,9-9-29,-18 3 1877,1-4-1940,-9 3-63,-3 0-84,0 1-4,-3-1-22,1 1-19,-1 0 1,0 0 1113,-1 2-1061,0 1 75,-1 0 3650,-2-1-3586,1 5-20,-1-1-11,4 5 26,-1 2 34,-1 8-37,1 2 5,-1 9-20,0 1-14,2 3-6,-1 3-3411,2 3 3260,5 17-24,0-9-85,4 13 5,-1-15-87,0 1-179,0 1-225,-1-2-1971,0 12-655,-2-15-5516,-1 3 8351,-4-19 1,0-9 0,-1-4 0</inkml:trace>
  <inkml:trace contextRef="#ctx0" brushRef="#br0" timeOffset="15839">12996 4701 16520,'-20'-14'-107,"5"2"0</inkml:trace>
  <inkml:trace contextRef="#ctx0" brushRef="#br0" timeOffset="16759">13325 4914 19830,'1'-6'2907,"-1"0"-2308,0 6 547,0 0-1200,7 6 18,-6 9 46,5 37-14,-6-13-44,-1-2 1,2 1 18,0 7 23,1-2 8,1-10 10,-1-16 9,0-4 231,-1-3 246,-1-7-274,1-3-95,-1-6-34,0-6-11,1-4 18,1-5-28,1-4-1,3-4-21,0-2 50,9-22-61,-2 13 16,6-13 50,2 9-820,-4 15 737,5-4-5,-8 18-6,-1 3 1,0 3-5,0 4-28,14 6 10,-8 5-7,21 15 5,-19-2 10,14 24-1628,-16-13 1625,4 11-6,-9-11 444,-2 1-439,-1-2-2748,-2 0 2750,-1-4 23,-3-2-33,-1-3 6,-1-5 1150,-2-3-1148,-1-4 198,0-4-8,-1-1 3252,-3-11-3398,1 0-6,-3-10 23,2-11-28,2 4-11,0-10-6,5 8-798,2-1 804,5 0 0,1 2 22,2 2-11,9-4-17,-4 10-3131,7-2 3120,-7 11-120,11 2 120,-7 4-6,10 1-5,-10 5-11,0 3 10,0 6-16,-1 2-11,-1 5-17,-2 3 505,-2 3-566,-1 2-51,-2 1 2470,-2 2-2627,-1-1-90,0-1-162,-1-1-269,0-2-78,-1-2-135,1-3-1506,5-1-314,3-8 941,12-8 2373,5-17 260,4-13-68,-7-2-548,-6-3 879,-11 7 100,-3 0 1071,0-9-381,-3 1-1037,-1 3-84,-5 7-111,-1 11-102,-2 2 68,-1 1-370,-1 4-68,-1 1 993,2 5-1031,0 3 5,0 4-11,1 3 6,0 3-1,3 1-10,3 3 16,5 0-22,16 9 5,-1-9-326,12 5 332,-9-11 5,12-4 6,-10-5-303,5-3 304,-13-5-1,-3-4 0,-3-2 17,2-14 295,-8 5-289,0-22 39,-8 3 0,-4-1-23,-1 3 12,-4 15 11,0 2-40,-2 3 152,-10 0-101,3 8 51,-9 1 244,3 6-289,-16 14-101,9 0 22,-10 15 0,15 0-1038,2 5 1033,6 5-3075,4 24 3047,11-12-12,4-16 1,3 0-948,15 14 668,12-1-281,9 0 64,-17-24 1,2-1-420,2 0 0,1-2-3967,-2-1 1,0-2 4764,23 8 0,-25-11 1,-11-6-1</inkml:trace>
  <inkml:trace contextRef="#ctx0" brushRef="#br0" timeOffset="18067">16475 4584 14856,'0'-6'4163,"0"1"-2209,0 5-1712,-56-49-230,31 39-345,-10-15 0,0 5 362,9 28 228,0 4-226,-1 3 65,1 4-3232,1 3 3139,2 2-2097,2 2 2138,2 2 184,4 0-274,3 0-5,4 0-3,3-2 13,3-1-2,2-2 6,3-2 2252,2-3-2231,3-2 17,0-3 38,1-2 56,-1-4 38,-1-2 66,0-2 3417,-3-1-3333,0-2 81,-1 0-97,-1 0-23,1 0-19,-2-2 12,-1-1-192,0 0-37,0-1-38,-1 2-48,-1-1 0,-2 1 42,-3 1 2,-6 0 44,1 2 63,-3 2 17,2 2 13,0 1-7,-6 6-10,3-1-59,-2 6-11,6-3-38,1 3-24,1 2-8,0 0-22,3 3 7,1-1 8,3 12 30,5-1-21,4 0 22,6-6 9,3-10 59,4-2 31,2-3 24,1-2 39,1-3 32,0-2 104,14-3-102,-7-1 95,21-6-128,-21 1-577,6-4 565,-14 3 6,-4 0 16,-4 1-4,-3 1-2,-5 1 43,-1-2-146,-3 2 173,-1-1 448,-1 0-577,-1 1-165,-2-3 102,-1 2 157,-2-2-31,1 1 149,0 0-311,-1 0 171,0 0 10,1-1 135,0 3-15,-3-2-148,2 2 167,-1 0-122,1 2 176,-3 0 43,1 1 0,-1 0 77,1 0-114,-4 1 102,4 1-99,-3 1 22,4-1-70,0-1-146,0 0-29,2 0-11,-2 0-58,3-1-49,0 1-51,3 0-659,0-1 186,0 3-1012,1-2-1572,0 3 2868,2-1 0,-1-1 0,0 0 0</inkml:trace>
  <inkml:trace contextRef="#ctx0" brushRef="#br0" timeOffset="18855">16375 4608 14120,'4'-42'47,"-1"0"0,2 3 1,-5 10 2390,-6 24-2425,0 0 1449,-3 3-1334,-3 1-3,-2 2-6,-6 2-48,-3 4 161,-3 3 4,-3 4-19,-2 3-48,1 2-39,-13 13-72,12-5-42,-6 9 575,15-9-646,4 1-25,2 0-9,4 1 3145,4 11-3134,6 2-20,6-2 35,13 3 203,24-9-65,-7-8-1126,14-3 1224,-19-16 29,1-4 48,0-1 21,-2-3 24,-1-2 476,7-5-509,-11-2-19,4-2 86,-13 1-69,3-9-189,-7 2-92,-1-3-69,-6 6 1177,-4 5-1284,-2 1-48,-2 1 48,-4 2 87,-2 0 69,-3 4 73,-3 0 30,-2 2 50,-15 4 65,7 1 76,-10 6-35,12 0-82,1 3-28,0 2-65,2 2-35,1 2-22,2 2-368,2 1 278,1 1 3,2 0-8,2 2 3,1 10-9,5-8 10,2 7 8,8-13-44,5-1-9,6-1 63,6-2 51,4-2 54,3-1-3241,4-3 3331,4-2 32,2-3 81,2-3 12,-1-2-45,15-6-22,-1-4-395,-3-2 339,-7-3 569,-20 3-131,5-5 2913,-11 3-3311,9-13 1,-18 17 0,2-6 0</inkml:trace>
  <inkml:trace contextRef="#ctx0" brushRef="#br0" timeOffset="19638">16665 4884 17658,'31'-15'213,"-7"3"-169,-22 53 1417,-2-10-1416,0 3-6,0 0-11,0 1-1971,-1-2 1960,1 0-254,0-4 302,0-2-70,0-4 84,0-3 243,0-4-198,0-4 2473,0-3-2211,0-5 225,0-2-497,0-10 1969,0-2-1966,2-19 1907,4-21-1967,2 6-1478,4-14 1502,-1 24-284,2 3 0,2 1 310,5-7-5,14-16 22,-7 27-6,0 7-1,6 3 41,-9 9-6,-3 8-77,2 10-116,9 20 1342,-5-4-1406,1 13-91,-15-14-139,2 14-96,2 2-85,3 6 150,-5-12-246,2-4 247,-8-18 114,5 4-900,-5-12 555,1-1-111,0-5-1368,6-7 838,-4-1-123,7-5-1712,1-5-4,0-4 453,-1 1 1790,-4 3 0,-11 11 0,-1 3 1</inkml:trace>
  <inkml:trace contextRef="#ctx0" brushRef="#br0" timeOffset="20215">17308 4852 12772,'-1'-4'3514,"1"1"2639,0 3-5322,-1-58-581,3 40 51,0-45-38,2 55 87,1 1-173,-1-1 227,-1 2-39,1 0-259,-2 1 126,1 2 55,-1 0-237,-1 2-74,0 6-165,-1 3 43,0 8 3,7 30-76,8 4-518,-7-18 0,1-1 465,13 24 141,-3-16-25,0 0 134,2 1-1,-1-3-3,0-1-161,0-5 232,3 7-11,-6-14 22,1 2-2860,-9-15 3008,-3-6 904,-2-2-829,-1-3 292,1-11-402,0 0-47,2-11-26,-2 1-11,1-4-15,0-2-41,-1-4 1,5-19 2899,0 10-2997,5-13-1078,0 17 1115,1 3-11,3 2-379,0 4 396,0 5-13,0 2-285,6 3 22,-5 7-245,6 2-399,-6 8-600,0 4-1512,1 3-5688,-3 3 8738,-2-1 1,-7-4 0,-4-1 0</inkml:trace>
  <inkml:trace contextRef="#ctx0" brushRef="#br0" timeOffset="20415">18145 4816 25211,'9'1'-25,"3"-1"-30,1 38-61,4-10-687,3 1 548,4 0-161,-1 0-179,0 0-1193,1 11-8043,-10 4 8991,-2-9 1,-10-9 0,-2-22 0</inkml:trace>
  <inkml:trace contextRef="#ctx0" brushRef="#br0" timeOffset="20622">18098 4420 25597,'21'-36'-3353,"-4"10"1180,-2 59-4224,-3-4 595,-1-1 5708,-1-4 0,-5-11 0,-1-6 1</inkml:trace>
  <inkml:trace contextRef="#ctx0" brushRef="#br0" timeOffset="21308">18510 4624 22073,'2'-5'2618,"0"2"-233,-2 3-2239,53-3-39,-32 14-165,12-6 0,-2 3-9,-10 22-852,1 4 348,9 18 402,-16-22 0,-1 0 55,-1 0 0,0-1-369,3 25-47,-11-21 355,-2-4-184,-4-5 348,-3-5 201,-3-6 80,-5-4 322,-10-5 63,3-8-83,-7-4-55,7-6-177,3-3-109,3-2-170,2-2-198,4-1-211,4 0-166,1 0 108,5 1 111,3 1 186,6 0 118,6 1 168,5 1 77,5 0 65,5 2-789,3-1 781,4 2-60,2 0-225,-10 3 1,0 1 60,18-5-84,-17 4 1,0 1-44,14-4 3,-2-1-20,-1 0 15,-3 0 6,-3 1 1,-3 2 17,-5 0 2,-2 1 16,-5 2-11,-4 0 10,-5 1-12,-4 0-100,-2 3-4,-4-1-65,-2 2-45,-2 1-93,0 1 1043,-4 1-694,-1 0 198,-11 2 248,1-1 13,-8 2 127,3 2 68,1 1 84,-1 3 31,3 1-486,-5 7-240,8-3-229,-2 7-69,9-4-212,1 1-67,0 2-71,2 2-3375,-3 12 3439,3-6 48,-2 9 109,4 1-4,2 0 101,5 1-349,4-6 413,6-12 207,4-1 34,17 3 206,-6-6 20,14 2 118,-12-9 126,1-3-546,-1-2 690,-1-2 110,-2-3-260,19-14-168,-20 2-379,11-10-152,-26 5-146,-6-2-132,-3-2-71,-4-3 113,-4 0-283,-3-2 32,-6 2 464,-4 1 53,-1 1 104,-4 1 58,0 2 63,-2 3 42,1 2 291,-1 3 0,-9 0-5,9 5 0,-6 2 18,13 5 44,1 3 68,4 3-156,1 3-432,3 3-287,1 3 2041,3 9-5617,7 5 3146,6 4 1,-1-12-1,-1-9 1</inkml:trace>
  <inkml:trace contextRef="#ctx0" brushRef="#br0" timeOffset="21692">19924 4601 21561,'1'-5'2137,"-1"1"-310,0 4-736,-33 5-319,22 6-548,-26 19-70,32-4-266,3 10 0,1 1-86,2-4 156,2 26-56,2-33-498,-1-11-14,0 2 351,-3-13 13,0-1 622,-1-2-305,3-8 22,-1-1-17,2-6-7,1-2-3,0-2 0,2-3-5,1-3 8,1-2 8,3-3-50,2-1 49,12-13 11,-4 12 17,9-7-3,-10 16-5,1 4 11,-1 4 3,9 2-7,-7 6 14,9 1-6,-10 5-3429,2 4 3365,1 4-2318,2 4 2211,1 5-269,0 4 81,0 4-558,8 19-385,-18-18 1,-1 3 870,5 12 1,-3-1-1,2 6 1,-5-4 0</inkml:trace>
  <inkml:trace contextRef="#ctx0" brushRef="#br0" timeOffset="23565">20758 4671 24193,'0'-7'-431,"0"1"178,0 6 2129,0 0-1320,-1-24-1058,4 27 269,0-13 126,3 35-533,2 4 560,5 17-1,-4-9-654,1 11-4,-6-16 670,-2-1-99,-3-3 23,-9 5 329,-1-11 87,-9 2 77,4-14 119,-2-5 69,2-3-3,0-5-72,3-2-94,2-6-215,2-5-72,5-15-222,4 3-64,5-13 25,4 7 69,5-1-476,3-3 616,1 0 116,4 0 91,2 2 104,-1 3-15,0 4-55,-2 4 19,6-5-113,-8 11 4,13-4-3,-12 14 35,7 1 45,-7 7-49,2 0-46,1 4-54,1 3-39,1 4-86,11 12-113,-9-3-1005,6 10 842,-12-7 448,-4 2-490,-4 0 16,-3 0-20,-4-1 41,-2-2 45,-2-1 46,-4-2 83,-4 0 108,0-6 100,-4-1 97,3-8 171,0-1 1058,1-1-977,-1-3-152,1-2-109,0-4-122,1-3-131,1 0-96,1-3-156,1-1-24,2-9 34,4 5 169,2-5 79,4 8 211,3 2 53,1 2 65,1 3 82,2 3-7,1 2 38,1 0-53,3 4-59,-2-1-87,3 3-93,9 7-77,-6 0-59,7 5-79,-11-2-82,-1 2-1,-1 1-42,-1 0-3399,-2 2 3379,-1-1-565,-1 1 574,-2-2-31,1 0-197,5 2 198,-4-5-214,9 1 263,-11-9 53,4-1-429,0-6 3646,-5-2-3530,4-3 76,-6-2 20,1 0 888,-1-1-908,6-13 157,-5 7-12,4-8-78,-7 11 453,1 0 56,-1 2 247,0 0 51,-1 1 52,0 2 327,1-3-288,-4 4-34,1-3-47,-4 5 271,1 0-715,-2 3-107,0-1 28,0 4 258,0 5-245,3 6-94,-1-1 24,3 3 120,4-2 126,5-1 41,1 0-5,2-4-238,-1-4 371,0-1 50,2-1 3,0-3-17,1 0-48,-1-4-79,-1-1 24,3-7-132,-7 2-25,4-14-92,-11-8-163,-5 7-20,-12-12-79,-3 23 121,-7-3 56,-10 4 100,5 6 75,-9 1 45,9 7 119,2 2 46,2 3 38,2 4 309,-2 11-218,2 7-163,2 2-69,4 3-105,6-8-80,1 4-60,3 10-141,1-8-451,5 10 127,4-12 67,7 0 62,4-1 103,5-1-289,18 7 158,8-3 213,-16-14 1,1-1 110,18 1 13,-2-8-228,-2-8 305,-12-2 44,10-4 53,-16-2-28,-3-4-8,-4-2-19,-2-2 30,0-15-61,-7 5-11,1-10-3312,-7 9 3323,-3 0 368,1-11-294,-3 11 33,0-6-2236,0 15 2296,0 4 73,3 0-165,-1 7 21,3-1 24,-1 8 116,2 1 2737,7 5-2444,-2 1-90,5 6-33,1 13-195,-3 8-134,-1 4 3326,-6 3-3582,-7-11-445,-2 2 178,-1-1 126,-2-1 63,-5 8 111,1-12 83,-4 4 60,5-15 113,0-3 74,1-4 42,3-4 145,1-1-242,1-6-49,6-19-32,1 3-21,6-14 7,-1 11-10,3-1-357,2 0 371,2 0-18,2 1 110,2 1-25,1 3 9,1 2-5,1 4 24,24-5-849,-19 11 836,19-2-7,-26 9-52,-1 5 22,0 2 305,-1 5-367,0 2-28,-1 1-31,8 11-23,-7-7 835,5 8-866,-10-9 27,8 5 18,-6-7 89,6 3-41,-8-10 18,0-4 45,1-1-3390,0-2 3430,4-4 32,16-9-60,-10-3 0,1-3 6,18-12-36,-19 8 1,-4-1-12,-2-10-25,-4-4-7,-6 4 1,-2-1-364,5-21 378,-6 17 1,-1 0 1,2-20 9,-5 18 0,-1 0-600,2-22 600,-3 24 0,-1 1 28,-1-10 19,-2 4-14,-3 6 2790,-3 5-2799,-3 6 62,-1 5 44,-1 5 449,0 5-373,0 3 1002,1 4-855,-1 2 209,-5 6-122,3 3-112,-5 7-106,3 4-146,-8 18-109,7-3-60,3 10 0,2 2-1869,3 9 1765,5-12 0,4 3-52,8-6 0,3-1 58,0-8 0,1 0 45,4 9 0,4 1-332,3-2 1,3-2 343,0-1 0,2 0-87,5 5 0,1-1-1215,-3-4 1,-1-4-1712,5 7-5526,-9-10 8702,-21-22 0,-2-3 0,-2-2 0</inkml:trace>
  <inkml:trace contextRef="#ctx0" brushRef="#br0" timeOffset="23799">23203 4183 20121,'-1'-5'2094,"0"2"1027,1 3-2156,72-31-591,-34 23-1621,20-8 1,3 2 1513,-10 15-149,-18-1 0,3 1-181,7 0 1,-2 0 481,12 0-221,-14-1 1,-2 0-206,-5 0 32,-4 1-237,-6-1-568,-7 2-3993,-7 0 4732,-5 0 0,-3-1 0,-2 0 0</inkml:trace>
  <inkml:trace contextRef="#ctx0" brushRef="#br0" timeOffset="25799">10930 6510 22498,'-46'39'170,"1"0"0,-1-1 0,11-10 1,2-2-1,4 3-1462,3 12 0,3 3 1,5-2 1316,0-1 0,4 0-8,1 0 0,2 2 0,1-1-1009,-1 7 0,3 0 979,1-8 0,1 2 0,3 0-88,10 18 0,5-4 14,-2-14 1,2-1-399,9 11 1,3-4 332,-1-18 1,1-3-265,1-2 0,4-1-489,16 6 0,3-2-11,-10-7 0,1-3-506,13 7 0,1-4-396,-15-8 0,-1-3-658,-4-2 1,0 0 2475,22 3 0,-27-7 0,-12-3 0</inkml:trace>
  <inkml:trace contextRef="#ctx0" brushRef="#br0" timeOffset="26565">11771 6882 18849,'-22'-39'375,"0"1"1,2 2-1,2 11 1261,7 22-1552,1 6 542,-1 4-531,-3 16-45,4 0-5,-2 13 39,4 14-50,4-8 8,1 5 0,2 2-37,0 2-447,1-10 1,1-2 463,2-1-16,2-3 537,1-3-532,0-4-16,0-5 21,-2-6 52,0-4 83,-2-5 62,-1-4 201,-1-2-313,-1-9-68,-3-1 1,-1-9 1267,-2-1-1273,-2-3-3061,0-4 3078,0-3-2275,1-2 2286,0-4-147,3-1 147,2-5-11,2-2-508,5-3 525,3 1-29,8-1 7,5 4-1,4 3 28,17-5 1489,-9 15-1522,9-1-12,-16 19 184,-4 5-190,3 6-10,-4 15-6,-1 1 714,-4 10-714,-2 9 0,-4-7 2295,2 10-2289,-2-12-6,-1 0 287,2-2-281,-2 0 0,1-2-1,-2-3-5,-1-3 0,-2-3 11,-1-4 895,0-4-850,-2-2 486,0-3-178,-1-5-336,0-3 6,0-16-12,0 3-5,1-11 5,1 6-5,3-1-6,1 0 1,9-8-12,-2 10-415,6-5 415,-3 15-6,-2 2 18,0 4-18,-1 4 12,1 2 16,0 2-22,1 5 6,1 2 408,1 6-431,9 12 12,1 9 5,-1 2-1093,-3 2 1087,-9-12 0,-1 1 6,0-2-5,0-3 5,1-2-11,2-4 5,-1-3 6,2-3-6,-1-2 18,-1-5 16,6-4-17,2-10 1065,-2-2-1053,4-18-12,-12 8 28,5-23-508,-10 18 503,1-9 22,-4 8-12,-2 10 12,-1-1 12,-1 12-12,0 3-23,-1 2-27,1 2 5,0 0 469,0 4-457,5 6-29,-1 2 0,4 7 1,0 2-6,1 2-6,1 4-17,-1 1-11,1 1-44,-1 0-46,2-1-61,-1-1-78,2 0-90,1-3-123,2-1-1020,9 5 331,-6-9-718,7 2-2351,-10-13 4245,2-3 0,-10-3 0,0-1 0</inkml:trace>
  <inkml:trace contextRef="#ctx0" brushRef="#br0" timeOffset="26721">12784 6629 23976,'-39'-33'-155,"0"1"0,2-1 0,12 16-343,24 26-595,2 3-1175,3 1-2112,2 2 4380,5 4 0,-4-9 0,-1 0 0</inkml:trace>
  <inkml:trace contextRef="#ctx0" brushRef="#br0" timeOffset="27298">12986 6796 20733,'0'-5'2286,"0"2"-153,0 3-2071,10-3-1,-4 13-10,8 3-6,-5 14-11,1 2 5,4 15-22,-1-10-1401,2 10 1395,-3-16-5,-2-2 5,-1-2-5,0 2-1,-4-10 90,0 3 68,-4-14 55,-1-1 174,0-4-308,0-6-45,0-2 1418,1-17-1412,1-11-23,2-2-5,3-5 11,-1 13 0,3 1 6,0 5-12,2 3 0,-2 4-5,2 4-17,-1 3 23,9 0-29,-3 6 23,8 0-45,-3 4 28,3 3 5,3 2-16,0 3 39,3 2-28,0 0 0,0 0 0,0 0-11,-1 1 22,1-2-16,-1 0-3410,14 0 3404,-11-5 0,10 0 16,-16-6-5,-2-2 6,-4-3 5,-3-3 0,-4-3-16,-4-2 22,-2-2-1,-3-4-4,-2-2-2242,-1-2 2247,-1-1 2280,-2 1-2225,-3-11-32,1 17 16,-3-6 5,5 21-33,0 2-5,0 1-29,0 2 3415,0 3-3409,0 3-6,1 6 12,0 2-3415,1 4 3403,0 2-637,1 3 626,2 1-2083,3 0 2055,2 2-308,9 11 17,6 3 50,1-1 1846,3-5-2949,5-5-67,-8-10-1843,8 2 2912,-8-13 0,-16-5 0,-2-2 0</inkml:trace>
  <inkml:trace contextRef="#ctx0" brushRef="#br0" timeOffset="27481">13940 6400 21506,'-4'-5'2089,"1"1"-2621,3 4-2128,15-20-7171,-4 18 8609,11-14 0,-14 20 1,-2-2-1</inkml:trace>
  <inkml:trace contextRef="#ctx0" brushRef="#br0" timeOffset="28077">15772 6421 27016,'-48'-2'209,"-1"-1"1,1 0 0,-12-3 0,6 7-53,16 17 0,5 6-701,-12 12 576,18-8 1,2 2-106,-9 17 23,15-7 0,3 2-15,11-10 0,5 1-71,5 6 0,4-1-3817,15 17 3497,18-10 98,-2-20-75,7-2 226,7-3-153,5-5 355,-27-9 1,0 0 70,1-2 1,0-1 34,-1-1 0,2-1 64,21-4 0,1-3-23,-15-2 0,-1-3-23,9 2 0,-4-6 17,-14-11 1,-7-3-150,-8-6-63,2-22 5,-30-3-124,-1 12 81,1 15 1,-3 0-12,-6-1 1,-1 3-559,-13-17 629,11 18 1,-2 1 31,0 6 0,1 2-3,-14-8 30,-9-1 2277,17 18-2210,2 5 1331,-11 4-1413,2 12 38,1 1 262,7 10-2566,12 13-514,8-6-6809,2 9 9578,8-14 0,0-11 0,1-4 0</inkml:trace>
  <inkml:trace contextRef="#ctx0" brushRef="#br0" timeOffset="28431">16618 6376 18913,'0'-8'2598,"0"2"-1925,0 6 1237,0 0-1675,-74-54-3139,40 42 2980,-12-15 0,0 5 180,14 29-1807,4 3 1913,4 3-1742,3 1 1413,4 3-800,1 14 795,7-5-317,4 23 179,10-18-145,7 11 1139,8-12-1150,4 0 283,7 0 1401,5-1-1401,6-1 1506,5 0-1518,5-2 1,1 0-6,3-2-1351,-1-1 1351,-1-2-140,-6-1 151,-4-2-291,-1 4 274,-18-7 2294,-11 11-2288,-22-13 97,-17 6-91,-10-11-12,-9 1-17,6-5 1,-1 0 344,-23 0-373,21-2 1,1-1-118,-15-1 178,6-2-2364,-9-3-2257,20-2-4387,-1-2 9132,23 3 1,8 2-1,4 3 1</inkml:trace>
  <inkml:trace contextRef="#ctx0" brushRef="#br0" timeOffset="28814">17090 5762 23859,'-2'-42'300,"0"0"1,-1 3-1,2 10-204,1 24 916,0 1-979,1 12 327,3 4-298,9 16 0,6 7-12,6 3 0,3 1-979,5 11 1,2 0 936,4 1 1,0-2-751,-5-8 0,-1 0 745,2 2 0,1 0-6,1 1 0,0 0-11,1 0 0,-1 0-3,0-1 1,-1 0-4,-1-3 1,-1 3-13,-8-7 0,-1 3 0,-4 2-63,-2 19 0,-7 1 2,-1 0 1,-10-1-62,-16-3 0,-14-3-885,-6-16 0,-9-3 1,-1-2 670,8-5 0,-1-2 1,-2 1-493,-1-1 0,-3 0 0,-1 0 1,1-1 688,-11 3 0,0-2 1,5-3-1,6-1 1,3-3-1,-1 0 1,-1 0-1</inkml:trace>
  <inkml:trace contextRef="#ctx0" brushRef="#br0" timeOffset="65049">3247 9108 18482,'-42'-32'541,"1"1"1,3 1-1,9 10-244,21 19-10,4 0-214,11 1 140,21 2-129,9-1-17,22 0-4186,1-1 4133,-24 0 0,2-1-3,4 0 0,2-1-135,3 1 0,5-2 114,0 0 1,5 0 0,-2-1-10,-10 2 1,-2-1-1,2 1-622,15-2 1,2 0 0,-3 0 610,-14 1 0,-2 0 0,-1 0-9,2 0 0,0 0 0,0 0-287,-1 0 0,1 1 0,-1-1 214,20 0 0,0 0 316,-3 1 0,0 1-555,-11 0 0,2 0 0,-3 1-315,4 1 1,-2 1 133,10-1 0,-4 3-1230,-18 2 1,-6 2 807,6 6 954,-19 20 0,-18-20 0,-14 8 0</inkml:trace>
  <inkml:trace contextRef="#ctx0" brushRef="#br0" timeOffset="65415">3950 9485 3124,'-54'16'852,"0"0"1,1 0-1,4-1 1,0 0-1,5-1-134,-1 0 1,5-1-579,6-2 0,3 0-179,-14 5-732,17-3 653,14-3 1576,16 1-1049,12-5-168,22-4 1,6-4-136,19-3-70,-7 0 1,2-2 32,-16 0 1,-2-2-39,5 0 0,0-1-15,2-1 1,0-1 125,2-1 1,0-1-132,2-1 1,-1 0-1,1-1 0,1-1 6,-1 0 0,0-1-9,0 0 0,0-1 9,-2 0 0,0 0 0,-2 0 0,-1-1-274,-2 0 1,-1 0 275,-3 0 1,-1-1 700,6-8 1,-1-2-579,-8 1 1,-3-1-68,-1 0 1,-5 0 70,1-23 72,-34 4-94,-7 14 44,-15-10 84,-4 19 118,-2 1 724,-3 4-444,2 2 778,-8-3-789,16 8-90,-2-3 2081,19 10-2334,4 3 1048,5 2-1260,1 2 680,2 0-770,4 2 684,13 5-639,20 6-28,4 5-1441,10 4 1419,-9-1-6,-1 6 17,-13-4 0,-2 3-11,11 16-3,-15-13 0,-2 3-62,-9 5 1,-4 1-60,2 21 12,-8-18 0,-2 0-297,-8 18-330,-8 1-1077,-4-2 1827,7-23 0,0-3 0,-1 2 0,0-1 0</inkml:trace>
  <inkml:trace contextRef="#ctx0" brushRef="#br0" timeOffset="65848">6624 8944 16469,'43'-14'0,"0"0"0,0-1 0,7 1 0,2 0 0,-5 4-12,-9 7 1,-2 1-14,16-2 0,0 1-9,-13 0 1,-2 1-32,1-1 1,0 1-40,-2-1 1,0 1-35,-1 0 1,0-1-292,8 1 1,-1 0-913,15-1 803,-23 1 1,-2 1-4207,7-1 5120,-15 2 0,-5-1 0,-13 1 0</inkml:trace>
  <inkml:trace contextRef="#ctx0" brushRef="#br0" timeOffset="66098">7138 8906 18897,'-40'3'177,"0"0"0,3 0 1,10 1-94,22 1 1033,1 4-1011,2 8 366,6 10-382,12 15-62,3-5-1327,10 4 1299,-1-9-17,3 2-17,4 1-28,0 1-27,-10-9 1,0 0-35,11 16 70,-14-16 0,-1 1-160,4 30 95,-12-13 1,-5 14-40,-28-3 107,-2-16-1052,-18 9 1030,2-22-68,-5-2-174,-3-4-324,-1-3-869,15-8 0,-1 0-1646,-13 0-4565,-7 1 7718,28-9 0,12-2 0,7 0 0</inkml:trace>
  <inkml:trace contextRef="#ctx0" brushRef="#br0" timeOffset="66854">8158 9077 19189,'-51'-4'341,"0"0"1,2 1 0,6 4-123,0 16-74,-1 4-61,13-3 0,1 2-50,-14 11-267,17-10 0,1 1 261,-4 9-40,5 1 784,5 9-783,10-2 5,7-3 435,13-9-356,18-10 587,9-8-419,15-6-101,-11-9 125,-2-7-130,-16-2 21,-1-2-21,-2-4-1,0-2 124,3-14-141,-6 6-10,2-9 139,-5-2-106,-5 12 17,0-8 28,-5 16-17,-2 3 770,-1 4-753,0 3 95,-1 2-152,0 5-268,0 1 124,0 16 4,1-2 1,1 14 0,4-3-11,1 3 16,4 3-33,0 1-23,4 2-195,10 13-142,7 1-661,0-1 735,-1-7-50,-9-17-67,-1-1-85,-2-4-61,-1-3-33,-3-4-13,-1-3-603,2-6 761,-4-6 134,2-5 185,-5-3 157,0-2 56,-1-3 56,0-2 859,-2-4-758,0 0 375,1-16-213,-2 10-1520,2-8 1666,-4 16-83,-1 4 61,-1 3-57,-1 2-55,0 4-85,-1 4-112,0 2-156,-1 3-96,0 2 1538,2 5-1493,0 2 128,4 7-106,0 2-16,6 3 6,2 1 5,3 0 22,16 10-16,-5-7-6,22 11 11,-8-13 11,-2-3 34,-7-8 34,-16-7 11,-2-1 22,-3-4 0,-1-2-11,0-6 11,-1-4-22,-1-3 17,0-3 5,-1-3-28,-2-1 18,0-1-24,-2 1-33,1-1 17,-1 4-17,0 1-6,0 4 1,0 3-46,-1 3-21,0 3-68,0 4-56,0 2 11,1 1-253,3 5 119,2 3-162,5 4-180,2 4-162,2 1-253,3 2-352,1 1-841,3 1-1719,2 1 3932,6 1 0,-14-9 0,-1-2 0</inkml:trace>
  <inkml:trace contextRef="#ctx0" brushRef="#br0" timeOffset="67215">9698 9171 17434,'0'-5'3058,"0"1"-783,0 4-2124,-74-48-1492,41 37 1400,-14-14 0,0 6-671,10 25 690,1 4-2361,0 3 2316,3 2-27,2 1-1,6 2-21,-3 8-1,12-6 441,-1 6-452,12-9-16,2 0-7,2-1 689,5-3-649,1-1 3414,12-1-3403,-2-4 17,17-3 17,-9-6 22,9-4 16,-8-4-3380,0-3 3420,-1-3-1433,-2-2 1506,-2-1-971,-2-2 1066,-4 1 17,-1-1 297,-3-6-308,-3 7 2386,0-5-2487,-5 15-39,0 3 1700,-1 5-1773,0 2 1921,-3 6-1989,-1 1-10,-3 8 5,0-1 5,1 2-22,1 3-5,1 0-101,2 2-504,8 13-108,3-6-525,7 12-1932,3-11 3192,5 6 0,-10-17 0,0 0 0</inkml:trace>
  <inkml:trace contextRef="#ctx0" brushRef="#br0" timeOffset="67782">10439 8857 19630,'0'-8'2217,"0"2"-1712,0 6 430,0 0-783,-53-60-4309,29 44 4190,-10-16 1,0 4 11,8 28 854,-1 2-860,0 4-16,2 3 5,3 4-23,1 2-5,6 2 0,2 2-11,5 4 22,4 1-2268,1 2 2268,7 3-275,5 0 253,6 2 5,7-2 12,5-1 515,6-1-515,5-1-1,-9-9 1,1-1-1617,17 7 1608,-17-9 0,1-1-14,20 11 640,-15-8-628,4 5-160,-22-8 165,-5 0 1220,-6-1-1187,-8 4-16,-6-3-6,-10 3-5,-6-5 5,-6 0-5,-6 0-6,-5-1-12,-3 0 37,-3-2-42,-1-1-249,-1-2 243,3-1-403,-15 0 314,18-3-89,-7 0-236,23-1-572,4-1-823,6 0-7040,5-2 8583,4 0 1,3 2-1,3 0 1</inkml:trace>
  <inkml:trace contextRef="#ctx0" brushRef="#br0" timeOffset="68572">10546 9273 21119,'-4'0'1435,"1"0"-24,3 0-6943,-34 61 5689,35-42-76,-14 16 1,7-4 1478,33-22-1437,9-3-45,5-2-16,7-2-23,1-1-11,2-2-30,-11-3 1,0-2 85,7-1-42,-13 0 0,-3-1 53,-9-2 7,-4-2 2975,-1-9-2993,-7 4-17,-1-8 1,-6 5-18,-3-1 6,-7-11-56,0 6 1586,-20-26-1497,4 20-44,-4-7-11,9 18 11,9 10 5,3 3-11,2 3 6,1 3-17,3 0-101,-1 2 62,8 1 11,2 2 6,9 1 10,16 4-4,-4-2-18,14 3-11,-9-4-750,2 0 767,0-2-12,0 0-4,-2-2 16,-2 0 0,-4-1 11,-2-1-3112,-5-1 3113,-4-2 16,-2 0-12,-4-2-4,-1 1 32,-3-2 511,-2 1-488,-2 0 17,-1 0-11,-2 1 3386,-1 0-3392,0 1-11,0 2 45,0 0-73,-2 2-39,1 0 33,-2 2-11,-2 4-5,0 2-28,-1 4-23,0 1 22,2 1-5,2 1 23,0 2-40,5 9-168,15 12 135,-3-6 5,13 3 11,-10-18-38,8 2 49,-8-8-22,7 1-44,-2-7 78,-6-3 27,5-3 18,-7-3 5,-1-5 12,0-3 44,10-25-45,-10 11 17,8-18 29,-11 19-668,-1 0 673,-2 2 17,0 2-167,-1-3 184,-2 10 5,-1-2 0,-4 10-6,0 2-173,0 2 45,0 7 22,-2 1-6,0 16-5,0-4 637,1 11-693,1 8 0,4-7-17,1 11-554,16 17 195,-5-22-248,11 19-155,-8-29-330,1-2-734,-1-1-1949,1-5-4935,-4-2 8794,-2-6 0,-7-4 0,-3-3 0</inkml:trace>
  <inkml:trace contextRef="#ctx0" brushRef="#br0" timeOffset="68738">11904 8858 21752,'-28'-20'-2458,"8"6"0,23 20 1,0-2-1</inkml:trace>
  <inkml:trace contextRef="#ctx0" brushRef="#br0" timeOffset="69242">12205 9092 23210,'17'52'37,"0"1"0,0-3 1,-2-7-5,0-5-16,0 2-6,-2 1 12,-2 1-18,-3 0 6,-3-1 17,-2 9-11,-1-16-6,-2 4 979,0-18-783,-1-9 106,0-4 314,-1-5-369,0-4 51,-2-3-265,-1-5 473,-2-5-472,-2-5-23,-2-4-219,-1-6 219,-1-3-16,2-6-1,0-4 1,3-3-1,5 10 1,0 0 11,0-19-800,2 18 1,1 0 804,0-11-22,0 0-1071,0 4 1071,2 3-257,5-8 234,2 15-10,6-4-1,4 17 0,4 4 18,6 2-12,4 4 5,4 4 18,2 4-46,19 4 29,-15 5-6,11 5-17,-9 17 17,-12-4 11,-9 1 0,-2 1 155,-1 8-183,-8-5 1,-4 3 5,-13 16 44,-6 0-10,-17-9 16,-5-16 1018,-6-4-1029,7-9 0,-2-1 355,-18 3-366,16-5 0,0-2-17,-12-1-45,4-3-106,4-1-185,7-3-136,7-3-1264,9-2-3333,8-4-4274,9 0 9371,3 1 0,1 5 0,-2 2 0</inkml:trace>
  <inkml:trace contextRef="#ctx0" brushRef="#br0" timeOffset="69632">13151 9396 17156,'30'-54'97,"0"1"1,-2 3-1,-6 3 2307,-9-4-2348,0-7-16,-1-3 30,-3 14 0,0-2-45,-3 13 1,0-1 10,2-11 1,-1 1 75,-1-13 33,-3 4 23,-3 9 0,-4 6-11,-4 8-17,-3 6-22,-1 6-34,-1 5 1017,0 6-1062,0 3 2721,1 5-2760,-1 3 186,0 5-163,-1 6-23,1 6 17,-1 7-17,2 5 0,1 8 11,4 6 27,5 7 1,3 2-50,1-18 0,2 0-1,2 22 1,3 0-20,1-25 1,2-2-12,2 0 0,2 1-124,11 10 1,3-1 39,-6-11 0,1 0-31,10 8 1,1-3-21,-9-11 1,-1-3-12,1-1 1,-1 0-268,22 14-133,-5-5-274,-8-4-5787,3-3 6649,-11-8 0,-6-3 0,-11-7 0</inkml:trace>
  <inkml:trace contextRef="#ctx0" brushRef="#br0" timeOffset="69882">13205 8979 21545,'-5'-1'3109,"1"0"-813,4 1-2240,30-23-44,-1 15-2119,-1-5 1,3 0 2146,20 7-24,-11 1 1,2 0 456,20-1-476,-21 1 0,0 0 9,12 0-29,-3 0-5,-4 2-296,9 0-164,-20 3-492,4 0-8851,-22 5 10153,-9-1 1,-3 2 0,-5-5 0</inkml:trace>
  <inkml:trace contextRef="#ctx0" brushRef="#br0" timeOffset="72319">16525 8945 21365,'-17'-54'345,"0"-1"0,1 4 0,-1 14-704,-1 29 759,-4 2-16,0 4-80,-1 1-36,-2 4 19,-16 11-140,7 0-311,-13 11 687,8-1-1167,-2 3 791,-3 6-104,11-6 0,-1 1-32,9-5 0,0 0-39,-8 8 1,1 0-131,-6 13-27,5-1-18,9-1-33,7-4-615,8 14 514,11-16-53,10 8-46,10-18 99,8-2 85,8-5 38,7-3 60,-6-7 1,1-3-314,-7-1 0,0-1 481,13 0 0,0-1-403,-11-2 0,-1-2 555,1-1 0,0-1 0,1-1 0,0-1-180,-1-2 0,1-1-20,-1 0 0,-1-2-6,-1-1 0,-1-1-6,-1 0 0,-2-2-15,25-16-319,-6-2 297,-6-3-10,-8 0 313,-4-2-29,-7 2 12,-4 2-3,-6 2 384,-4 4-90,-5-3 306,-5 12-735,-4-1 1465,-4 10-1540,-2 3-23,0 2 1575,-7 2-1577,-4 10-28,1 0 68,-1 10-2,7 0-16,1 3 10,1 2-19,2 1 11,3 1-47,2 11 20,4-9-17,6 7-38,8-4 66,2-9 2,6 4 39,-4-13 8,0-3 6,1-2 29,-2-4-4,1-1 6,-1-3 8,1-3 50,9-10-57,-6-1-12,6-6 17,-8 3-7,-1 0 27,-1-3 12,-2 0 21,-1 1 16,-2 0 146,0-5-129,-4 8-3251,0-6 3245,-5 13-22,0 1-4,-1 5 4,0 2-706,0 0 583,0 7-23,0-2 3404,0 5-3409,0-4-5,0 0-1,0 0 6,0 2 11,0-2-5,0 0-1,0-1-21,0 0 4,0 0 12,0-2 594,0 1-549,0-6 5,0 2-5,1-3 0,-1 2-6,0 0 23,0-2 0,0 1 5,0-1 17,0 2 6,0 0-1,0 0 1,0 1-17,0 0-23,0 2-84,-6 7 62,1 1 0,-6 10 12,1-2-29,-1 3-106,-3 13-29,5-6-89,0 11-3504,6-9 3196,6-1-1707,5 1 1148,7-3-439,6-1-609,4-4-2569,4-3 1028,2-4-1689,-2-3 5386,-4-4 0,-12-3 0,-6-2 0</inkml:trace>
  <inkml:trace contextRef="#ctx0" brushRef="#br0" timeOffset="72686">17592 9133 15944,'0'-10'5814,"0"2"-10511,0 8 5470,0-60 1701,-3 30-2270,2-5 0,0 2 981,-3 15-954,1 12-69,1 2-78,0 3-123,2 0 3367,-2 3-3356,1 2 34,-1 6 22,1 2-11,0 16-12,1-3 18,-1 11-28,1 6-1,1-8-3375,0 24 3376,0-26-12,0 10 0,-1-18 23,0 2 11,0-10-1,0 1 24,0-13 66,0-1 264,0-3-79,0-8-134,4-24-118,0 3-2110,7-17 2116,1 16-1577,6 0 1582,4 0 12,3 1-51,2 3 28,2 3 1561,-1 4-1583,0 3 27,-3 4 2088,6 3-2182,13 10 33,-13 4 0,6 8-55,-22 3-63,-1 3-2374,0 3 2100,-1 4-1496,-3 3 1,0 2-2812,3 11 4716,-2-5 0,-2-1 0,-3-13 0,-1-1 0</inkml:trace>
  <inkml:trace contextRef="#ctx0" brushRef="#br0" timeOffset="73359">19321 8865 20894,'15'-50'660,"1"1"1,-2 4 0,-1 5-219,-1 5 686,-4 7-864,-3 10-85,-3 5 198,-1 7-433,-1 3 146,0 3-135,-1 15 51,-2 35 5,1-6-12,-1-11 0,2 4 1,2 7 0,2 3-6,3 5 0,1 3-529,-2-12 1,-1 1-1,2-2 521,3 9 0,0-2 0,-2-7 0,-2-5 20,1 1 22,-1 5-2749,-4-24 2743,-1-5-16,0-6 44,0-4 568,0-2-534,3-12-34,4-13-33,0-7 1095,4-10-1084,4-11 0,1 11 19,2 2 1,4 1 8,8-3 2883,7-5-2922,-14 27-11,-10 13 27,-1 2-33,7 6-5,-3 3-23,7 6-3218,-5 4 3235,2 4 5,2 2 118,3 3-134,2 1-6,1 1-73,11 12 0,-4 2 73,-5-1-5,-14-7 10,-24-5-2188,-8-9 2194,-16 3-8,2-13 0,-2-2-26,-22 2 1117,17-4 1,-3-1-1207,-1-3 0,0-2-79,2-2 1,0-2-307,-5-2 0,4-5-2685,-11-24 3210,39-17 0,10 22 0,16-2 0</inkml:trace>
  <inkml:trace contextRef="#ctx0" brushRef="#br0" timeOffset="73736">20317 8930 11777,'3'0'4229,"-1"0"2733,-2 0-6783,-23 61 29,10-29-172,-1 5 0,1-1 26,5-10 123,9-3-62,6-7 34,6 4 168,19-4-96,17-6-139,5-1-1071,6-8 1065,-15-5-12,-1-4 35,-3-5 10,-5-1 40,-4-4 152,1-12-180,-13 4-29,0-11-32,-14 8-771,-4-2 753,-5-1-296,-21-18 280,4 22 0,-18-10-6,9 28 16,-2 5-4,-2 2 44,-14 9-56,12 2 231,-6 7-254,17 3-16,2 2 17,4 5-1,-5 16 12,9-6-34,-2 12-205,11-11 183,4 1-57,6 2-2425,7 0 2342,8 0-1670,9 0 1383,7-1-687,7-1 16,7-2 81,-24-18 0,2 0-1361,-1-1 1,2 0 2416,3 2 0,-1-2 0,2 2 0,-2-1 0</inkml:trace>
  <inkml:trace contextRef="#ctx0" brushRef="#br0" timeOffset="74739">5576 11284 32767,'12'-47'-46,"0"-1"0,1 1 1,-6 20-438,-11 38 419,0 3 320,-4 14-343,-1 1-214,-8 25 56,4-10-450,-3 14 680,11-25 0,3-2-3750,10 16 3137,3 8-214,15-28 42,0-14 562,23-6 302,11-12-121,-28 1 1,-1-1 289,1-4 0,-2-2 491,11-10 296,-2-2 123,-5-1 315,8-12-502,-16 8 1385,3-9-2341,-17-6 0,-6 18 0,-3-10 0,-10 21-829,-1 7-334,-5 1 813,-6 13-23,3 0 339,-7 9 285,5 9-65,7-4 68,1 9 192,8-11-247,5 0-326,2-1-3925,12 3 3267,-1-8-18,18 4 479,-10-12 224,11-2 165,-5-7 260,2-3 196,3-5-1391,2-3 1642,1-2-92,-1-4 2312,7-13-2505,-8-6-220,-4 1-171,-14 2-187,-12 12-175,-3 2-5,-2 1-195,-2 3-130,-2 2-6,-7-3-77,1 8 32,-4-1 230,4 8 2526,-1 2-2068,1 2 35,-6 3 233,4 2 222,-4 4 144,6 4-43,0 2-688,2 2-676,1 2 696,8 21 1,-3-23-1,6 14 1</inkml:trace>
  <inkml:trace contextRef="#ctx0" brushRef="#br0" timeOffset="75242">6823 10919 26221,'-6'61'-322,"7"-6"154,21-25-76,14 14 118,1 3 71,-15-17 1,0 0-553,8 13 559,-9-7-156,-13-16 127,-3-4 42,-4-3 527,-4-4-301,-3-2 277,-6-3-164,-2-1-3015,-12-4 2999,6-3-52,-6-3 292,9-3-415,4-1-126,2-2-71,3 0-140,3-1 91,3 1 100,1-1 55,4 3 3522,3-2-3250,5 2 162,6 0 39,4-1 65,19-6-27,-5 4-1094,14-6 972,-11 5-157,1 0-75,0-2-123,-1 0-55,-2-2-3071,-3 2 3106,-4-1-524,3-3 371,-11 6 13,0-2 295,-12 6 295,-4 4-649,-2 1 3133,-3 4-3079,0 1 416,-3 4-368,1 2-122,-3 5 48,0 13-18,2-3 5,0 10 27,2-4 17,1 2-27,3 2-315,1 1 45,4 1-598,0 1 388,3-2-193,2 0-270,0-3-368,2-4-1356,0-2 2790,2-3 1,-8-9-1,-1-2 1</inkml:trace>
  <inkml:trace contextRef="#ctx0" brushRef="#br0" timeOffset="75430">7638 10652 19710,'-20'-41'-10,"1"1"1,1 3-1,4 9 2178,10 21-2375,1 4 1157,1 2-1030,1 3 68,1 3 536,0 4-1456,0 17-1384,7 9-1349,0 4 3379,7 8 1,-8-28 0,1-1 0</inkml:trace>
  <inkml:trace contextRef="#ctx0" brushRef="#br0" timeOffset="75673">8012 10608 26784,'-18'11'43,"3"8"-99,15 23-2104,1 8 2054,1 5-31,0 7-65,1-15 1,1 0 54,-1-11 1,1 0-31,1 11 0,1-2-297,6 13-142,3-5-253,1-4-360,1-4-1049,1-3-2235,-2-4 4544,2 3 0,-9-21 1,-1-1-1</inkml:trace>
  <inkml:trace contextRef="#ctx0" brushRef="#br0" timeOffset="75890">7869 11187 22113,'12'-62'-182,"9"11"134,27 46 18,4-1-25,3 0-17,2 1-15,0-2-18,-2 1-80,0-2-46,-2 0-126,-3 0-162,-2-1-187,-4-1-1298,-7-1 1,0-1-1797,8-5 3802,-9 2 1,-3 1 0,-14 4 0,-3 1 0</inkml:trace>
  <inkml:trace contextRef="#ctx0" brushRef="#br0" timeOffset="76079">8787 10719 14948,'0'-7'6957,"0"1"-5792,0 6 555,0 0-1120,-44-64-492,26 42 82,-8-14 0,0 3 223,13 24-144,2 3-62,2 2-67,2 2-106,3 1-70,1 0 311,1 1-261,1 4 4,0 1 23,1 17-68,2-2-16,1 14 3,3-4-25,0 7 6,3 6-560,0 4 507,1 4-36,0 2-36,-2 0-57,1 0-134,0-1-186,0-2-257,0-3-3313,-1-9 1,1 0 4130,2 11 0,2 4 0,-8-36 0</inkml:trace>
  <inkml:trace contextRef="#ctx0" brushRef="#br0" timeOffset="76915">8674 10965 16788,'59'-14'-739,"0"-1"0,-12 2 1,-2 3 1340,-2 9 0,-3 2-1877,18-1-894,-9-2 0,1-2 375,-11 1 1,0 0 660,7-2 1,-3-1 567,9-2-857,-25 3 1119,-6 0 801,-7 2 596,-6 1 3895,-5 1-2474,-13 0 5202,-10 6-3919,-25 6-3031,11-1-207,-7 4-179,24-5-135,2-1-106,4 1-73,2-1 315,4 0-354,2 1 11,2-1 22,4 0 18,2 0 17,5 0 83,17-1-112,-1-2-22,14-1-3398,-5-3 3387,3-3-1748,0-2 1754,-1-3-1150,-3-3 1160,-4-1 0,-5-2 23,-4-2-1311,-4 0 1311,-6-2 997,-3-1-1014,-5-1 1261,-9-7-1295,-3 5 1410,-10-3-1415,-12 6 5,4 7 3128,-12 1-3110,-3 7-29,10 3 0,-7 3 804,8 6-810,10 1-16,-7 15-11,14 5 11,0 4-6,6 20-11,5-17-17,6 15-33,3-14-748,7 3 669,5-1-61,5 0-63,-2-15 1,3 0-67,14 8 162,-12-12 0,2-4-240,12 0-46,0-7-21,0-5-1,-2-4-448,14-13 757,-14-1-823,7-10 1029,-18 0-492,-4-3 621,-3-3 74,-3-3 402,1-20 709,-1-2-877,-9 21 1,1 2 4,2-14-202,-4 15 124,-5 16 842,-1 5-909,-1 3 280,1 3-716,-1 2 183,2 8-43,1 1-23,3 9 0,2 1 0,1 4-12,0 0 12,5 14-5,-4-9 35,3 10-35,-5-12-23,0 1 0,-2-1-79,3 11 51,-4-12 17,1 3 112,4-17-39,-1-11-6,18-18-17,-4-4 6,14-13-1,-4 6 129,5-2 8,2-1-896,-9 10 1,1 0 921,17-10-91,-17 12 0,-1 1-1354,10-2 1435,-3 4 1,-2 5-164,-4 5-114,-4 4-27,-4 4 6,-3 4-15,-5 4-5,-1 4-45,-1 4-53,-2 4-76,-1 4 71,0 2-2424,0 3 1971,1 1-1256,0 3-31,1 1-3212,1 2-3815,-1-3 9018,-2-4 1,-5-13 0,-3-8 0</inkml:trace>
  <inkml:trace contextRef="#ctx0" brushRef="#br0" timeOffset="77322">12600 11114 24900,'-7'-51'-242,"1"1"1,0 7 0,1 8 1653,3 13-1937,1 14 1393,0 8-545,-1 10 564,0 2-981,-1 41-951,2-1 2284,1-18 0,0-1-1427,4 24-1523,5-15 901,5 1-1126,4 1-1482,6-1 3360,6 3 1,-13-22-1,0-2 1</inkml:trace>
  <inkml:trace contextRef="#ctx0" brushRef="#br0" timeOffset="77507">12584 10650 19913,'20'48'-239,"-4"-9"0</inkml:trace>
  <inkml:trace contextRef="#ctx0" brushRef="#br0" timeOffset="77873">12900 10964 27106,'42'39'-200,"0"-1"1,-5-7-1,-7-2-7,-10 10-27,-3-10 123,-6-9 35,0-1 61,-7-10 42,-2-5 234,0-2 456,0-1-312,-1-4-41,2-2-112,-1-5-84,2-4-3,2-5 18,2-3-7,3-3 44,3-2-160,3 0 26,2 0 0,3 2 53,0 2-136,3 3 5,-1 4-11,1 3 1,0 3 6,-2 2-36,0 5-37,0 1-40,1 6 71,1 3-40,2 6-71,0 6-1770,0 5 1586,-1 5-150,0 3-2982,0 5 2513,-2 2-944,-2 4-1710,0 2-5986,-4-5 9578,-2-5 1,-8-17-1,-3-8 1</inkml:trace>
  <inkml:trace contextRef="#ctx0" brushRef="#br0" timeOffset="78680">15239 11277 21136,'-5'-41'224,"-1"0"1,1 4 0,2 7 1884,4 18-1969,0 3-69,1 4 762,-2 3-955,1 1 597,1 6-602,2 11 1579,1 3-1474,2 9-20,-2-2 14,0 2-38,0 1 49,0 0-73,-1-1 128,0-1-24,0-2-8,0-1-31,0 0-5,0-2 5,-1-3 3,-2-3 12,1-4 28,-2-4 10,0-4-11,-2-3 16,-1-5-38,-5-4 38,-10-16-16,2 2-17,-7-13-3381,0-14 3387,7 8-6,-3-19-836,15 25 0,2 1 847,2-20-28,2 18 1,2 1 27,7-11-1418,3 2 1440,1 6 1,2 3 1808,0 4-1831,9-4-11,-3 12 1804,9-3-1810,-5 14 6,4 2-61,21 4 33,-11 2-716,14 5 722,-18 4-34,-2 6 0,-1 4-34,-3 3 2383,9 15-2371,-12-6-12,5 11 6,-17-10-78,-2 12 123,-7-10 28,-7 8-1,-8-15 12,-8-1 1073,-7-2-1051,-6-2 103,-5-2-125,-3-2 28,-1-3-837,2-3 842,3-2 29,6-3 11,5-2 27,7-1-10,3-3 0,6 0-29,2-2-22,3 1 1,1-1-12,0 1-23,2 0 827,3 1-832,3-1-6,4 2 6,3 0 17,3 1-28,5 1 5,4 3 1,6 2-3404,5 3 3392,5 3 0,5 2 1,3 1-447,-17-4 0,0 0 452,20 6 0,0 0-29,6 3 1,-3 1-17,-6-1 0,-8-1-17,-9-1-1954,-12-3 1977,-10-2 22,-19 4 34,-11-4-12,-41 8-16,6-9 5,15-5 0,-1 1-33,-22 1-23,2-2 379,1 1-468,5-2-102,5 1-151,6-2 1941,7 0-2606,7 0-931,8-1-2537,8-1-4302,5 1 8850,5-2 0,1 0 0,1-1 0</inkml:trace>
  <inkml:trace contextRef="#ctx0" brushRef="#br0" timeOffset="79071">16652 11033 18016,'1'-11'2863,"0"3"-2119,-1 8 299,-69-12-668,35 11-560,-11-4 0,-1 2 471,9 10-51,-1 3-50,2 1-62,1 3-34,3 0-33,4 2-3057,2 0 3018,4 1-2161,4 0 2133,5 0-27,4-3 15,5 0 18,2-2 27,4-1 12,3-1 38,4-1 347,17 0-335,-2-5-17,12 0 0,-5-6 34,0-2 1656,0-3-1584,-3-4 46,-2-2 5,-2-1-5,-4-2-7,-1 0-4,-3 0 10,-3 1 2597,-1 2-2580,-4 3 347,-1 1-487,-3 5-50,-2 0-134,-1 4 942,-1 5-869,0 2 517,3 18-563,0-5-50,5 12-308,5 9 56,-1-9-140,5 13-1221,8-2 194,-4-10-4986,11 7-2607,-9-18 9012,-2-3 0,-10-10 0,-4-4 0</inkml:trace>
  <inkml:trace contextRef="#ctx0" brushRef="#br0" timeOffset="79293">17301 11013 16507,'-45'-14'113,"1"-1"1,-6 6 0,7 7 2468,10 18-2549,2 8 1,1 3-34,4 4 693,7 2 1,3 1-728,9 2 843,9 11-1044,20 1-82,-2-24 1,4-1 21,0 1 0,2-2-173,3-3 1,3-3-1449,2-1 0,0-4-4481,20 6 2218,-21-9 1,-2 0 4008,4-3 0,-17-2 0,-8-3 0</inkml:trace>
  <inkml:trace contextRef="#ctx0" brushRef="#br0" timeOffset="79523">17810 10861 14872,'-12'-59'1060,"0"-1"1,4 14-1,0 7 255,-9 4-1068,10 26 1443,1 4-1589,2 1 977,2 3-1066,0 1-7,0 0-16,0 4 0,0 4 11,-2 7 2768,-1 5-2762,-1 7-29,0 6 17,0 5-5,0 6-28,0 5-11,0 5-589,0 2 1,1 3 540,3-22 0,0 1-111,0 8 0,0 5 0,1-6-211,7 17 151,-2-24 0,1-1-459,12 5-330,2-5-718,5-7-1960,1-5-6095,-1-8 9463,-4-5 0,-9-7 1,-5-2-1</inkml:trace>
  <inkml:trace contextRef="#ctx0" brushRef="#br0" timeOffset="80466">18454 10946 19442,'-58'-21'565,"1"-1"1,2 2 0,6 6-286,1 12-1692,13 4 1,-1 1 1490,-16 4-49,18-2 1,2 2 813,-7 7-827,3 1 632,-2 10-616,9 4 105,4 0 36,14 22-90,14-22 45,17 29-90,3-30 1385,14 8-1441,-3-14-45,-5-7 1,2-2-96,17 6-649,-15-7 1,0-3 458,16 1-130,0-5-433,-14-3 0,0-2-664,20-1 497,-21-1 0,1-1-1113,-1-3 0,-2-2 504,18-7 1140,-20 5 0,1-3 683,2-10 0,-3-1 782,6-8-565,-9 6 0,-3 1 1338,-6-1 605,-4 3-370,-6 1-190,-5 4-304,-4 0-296,-4 4-240,-5 0 2434,-17-3-2956,11 8 314,-14-3-561,20 10 735,-1 1-829,7 1-17,-1 0-29,0 5-4,1 4 4,0 2 12,2 2 6,4-2-12,2 1 18,6 0-7,4 0 1,6-1 5,3-2-5,19-1-3398,-10-5 3397,12 0 6,-16-6 1,0-2 27,5-9 141,3-15-80,-9 5-4,-4-9-7,-19 15-5,-1 0-11,-3 1-11,-2 2 3380,-3 2-3397,-5 2-6,-4 2 11,-5 2 18,-6 3-18,-2 2 23,-29 8-62,23 1-11,-18 8-6,26 12-3391,6-5 3397,-1 12 0,9-8-6,1 3-11,4 0-272,1 2 249,3 1-4,1 0-80,10 15-72,14 0 2569,6-1-2569,11-9-68,-4-16-66,5-5-68,2-3-11,2-5 56,-1-4 96,0-4-98,15-11 422,-4-10 6,-3-5-273,-26 3 1,-4-1 378,0-11 34,3-13 11,-10 11-272,-3 0 300,0 1-2192,-2 2 2221,-1 5-72,-2-4 49,-3 14 630,-1-2-726,-2 14 147,-1 2-404,0 4 62,0 6 33,0 3 17,1 19-17,-1-4 0,1 12 3118,-1-6-3129,0 2 17,0 0-1,0 1 814,0-1-835,0-1-3404,0-1 3397,1-4 1,0-4 11,1-5 5,0-5 12,0-4 22,0-3 0,0-2 3397,1-1-3391,3-4-17,2-3 5,3-4 0,11-15 18,19-21-18,-6 7-217,-12 15 1,-1 1 227,4 1 1,0 3 5,0 3-22,-1 3 0,-1 4-6,-2 3-5,0 4-1,-2 1 1,-2 3-12,5 9-11,-3 11 17,0 2-16,-6 5-7,-6-7 1,-1 2-40,-2 2 351,2-1-480,-1 1-134,2 0-1176,7 10-437,0-10-3293,8 7-4417,-6-15 9648,-2-4 0,-7-7 0,-3-4 0</inkml:trace>
  <inkml:trace contextRef="#ctx0" brushRef="#br0" timeOffset="81139">20425 11229 18743,'14'-51'386,"1"0"1,-2 4 0,-1 5-112,2-3-7,-2 5 24,-4 7 21,-3 5 1453,-3 6-1520,-6 4 486,-4 6-626,-8 3 260,-8 5-294,-25 9-38,6 4-2440,-17 9 2429,15 4-11,2 2-165,4 5 142,5 2 17,5 3-12,0 19-17,12-13-318,2 14 324,11-20 0,7-2 6,4-5 11,6-3 0,7-6 0,4-5 0,5-5 6,5-5 3166,3-5-3149,2-7-2984,1-6 3001,1-8 10,0-6-398,-6-7 1,0-3 375,-13 14 0,-2-2 0,12-16 0,-2-2 34,-3-8-1,-2-4-36,-12 28 1,-1-1 7,1 0 1,-1-1 8,0-1 0,0 1-6,0 0 1,-1 0 10,1 0 1,-1 1 70,8-25 27,-2 6 327,-5 7-113,-5-1-146,-5 11-157,-3 6-45,-2 13 2912,0 11-2946,-1 4 7,-1 6 16,-3 7 0,-11 24 0,4-2-6,-7 19 23,7-6 847,2 7-962,4-8 0,0 2-1633,4-10 0,0 2 1543,-2 14 1,1 1-121,4-14 0,0-1-589,0 1 1,1-1-20,2 1 1,0-2-1851,2-1 1,0-1 2765,3 3 0,1-3 0,0 3 0,2-4 0</inkml:trace>
  <inkml:trace contextRef="#ctx0" brushRef="#br0" timeOffset="82773">22328 10977 17352,'30'-49'575,"0"0"0,-4 5 0,-5 6 942,-8 3-1332,-8 7-84,-9 6-62,-7 4-28,-10 4 6,-7 3-2222,-8 5 2227,-8 2-5,-6 4 767,-4 5-768,14 3 1,0 2-3,9 0 0,1 1 192,-9 4 1,3 2-196,-10 13-11,6 3 12,7 3-12,5 2 0,8 2 5,7-1-22,5-1 23,5-1-1685,6-5 1674,5 0 2012,18 3-1995,-1-10-1,30 3 88,-18-18-71,15-2 0,-16-10 11,-1-4 283,-4-7 0,0-2-272,7-8 14,-3-2 1,-2-3 2660,-5-5-2675,7-13-16,-14 9-6,-1-2 5,-2-1 1,-1 2 11,-2 2 22,-3 6-2659,-2 0 2727,-4 13-106,-2 2 10,-4 13 360,-1 0-399,-3 4 11,-14 9 0,0 1-11,-10 8 0,4 0-16,0 3-305,-7 16 304,9-6 17,-2 13-11,13-11-2138,4 17 2149,3-12 5,5 11-24,6-19 8,15 10 0,0-13 17,13 6-1,10-14 6,9-9-11,0-4 23,-1-12 10,-1-16-1022,-13-1 997,-7-3 1,0-3 13,5-11 9,-7-1 0,0-2 730,-11 13 1,-2 0-754,6-10 1,0-3-366,1-5 1,-1 0 348,-5 10 0,0-1 16,6-10 0,0-2 3,-1 1 1,0 1 4,-6 12 1,0 0-9,4-9 1,-2 1 8,4-10 196,-11 21 0,-1 2-162,1-11 164,-1-7-181,-10 30-28,-2 3-12,-4 12 6,-4 3-28,-16 13 28,2 3 11,-15 13 6,7 3 687,-3 6-721,2 5 2020,0 5-2014,4 3 11,2 3-3,11-5 0,1 3 0,7-21 1,1 2-7,-2 26 1,6-1 2,9-23 1,4-3-7,2 7 1,3-1 0,16 14 16,-3-22 1,3-4-6,3-4 0,21 6 0,-12-21 2021,-1-4-2021,-3-6 33,-8-4-16,-14-4 11,-1-1 11,-3-1 0,-2-2 248,-2 0-208,-2-6 838,-4-2-855,-1 5-23,-3 5 17,0 10-162,0 2 78,3 5 28,2 0 0,3 6 0,2 0 0,7 7 0,-4-3 0,5 5-12,-5-1-49,-3 5 38,-2-5 12,-4 0 6,-5-10 5,-4 3 5,1-5 1,-3 2-1,3-5-5,1-1 6,1 0 22,0-2 62,1 1 16,-1-2-67,0-1-22,-2-2 77,0-2-12,-1 0-4,-1-2-18,1 0-11,1 2 4,2 1-24,1 3-43,1 1-84,0 0-55,1-2 33,2-1 108,0 0 51,3-1 5,0 1 35,-2 2 13,2-2 17,-2 2-19,0-1-32,-2 1-75,0 0-36,-1 1-1647,0 0 923,0 0-322,0-1-1689,2 0 1050,0 1-3548,11-3 4140,-5 2 489,7-3 448,-6 1 336,-2-1 222,0-2 152,-1-1 27,-2-1 33,-1-1 73,-1-1 4,-2 0 1022,0-7-910,-1 4 8,-2-4 1368,-2-6-1587,0 9-46,-1-8-46,3 12 668,-1-8-812,1 7 286,-1-11-63,2 8-45,0-2-97,1 2-229,0 6-8,-1 2 4,0 4-23,1 1 6,-1 1-130,0 0-55,-1 1 23,0 0 6,0 2 5,1 0 28,-2 2-16,1 1-1,0 2 6,1 1 0,0 1 6,3 3 16,11 19-22,0-8 0,11 16 6,-5-10-1,13 18-345,-9-9 323,-5-6 0,-2 0-5,-2 6 10,-3 10-4,-8-15-35,-6-2-5,-1-1-45,-5 0-33,-2-1-17,-3-1-320,-9 8 123,3-10-66,-7 5-650,-6-10 420,7-8-219,-10-3-447,9-7-1121,-1-6-3226,0-1-1104,4-3 6485,5-1 1,9 4 0,5 2 0</inkml:trace>
  <inkml:trace contextRef="#ctx0" brushRef="#br0" timeOffset="83156">23917 10850 25942,'17'-54'12,"-6"16"-24,-21 53 1,-10 18 0,7-1 0,0 1 5,-7 23-551,10-19 1,2-2 556,5 7 253,4-1-264,13 14 16,1-14-133,4-10 1,4-2 155,25 7-950,5-4 967,2-13 6,-15-14 10,0-2 23,-1-7 28,-2-3 45,-3-6 774,-6-6-718,-4-5-450,-8-4 405,-5-6-62,-6-3-28,-4-5-16,-7 11 0,-3-1-6,-6-17-572,0 17 0,-2 2 527,-14-7-16,-7 4-46,-6 8-139,-6 6-956,8 12 1,-2 3-8407,-19 2 9552,21 2 0,4 2 0,10 1 0,13 0 0</inkml:trace>
  <inkml:trace contextRef="#ctx0" brushRef="#br0" timeOffset="112736">15049 12580 6534,'-56'1'347,"-1"1"0,0 0 0,4 0 1,1 1-1,0 2-313,-1 3 0,0 2 1,3 1-59,-7 1 1,-1 2-52,13 0 1,-3 1 0,-1 1-1,6-1 12,-12 6 1,2 0 25,6-1 1,-1 1 0,2 0-468,-6 3 0,3 1 603,-1 1 0,0 2-157,1 0 0,0 1-331,1 0 1,0 1 356,2 0 1,0 2 13,2-1 0,1 1-56,2 0 0,0 2 75,3 0 1,0 0 66,3 2 0,2 0-151,2 0 1,1 1 118,3 0 1,3 1-15,2-1 1,2 1-4,3 1 1,3 0-144,4 0 1,1 0 131,3 0 1,3-1 7,4 1 1,3-2 645,2 1 0,3-1-581,5-1 0,3-1 74,4 0 1,2-1-5,4 1 0,3-2 17,4 1 0,1-2-559,5 1 0,1-2 581,5 1 1,1-1 30,5-1 1,1-2 127,-16-9 0,1 0 0,4 0-97,3-1 0,5 1 0,0-1 0,-1-2-112,4 3 0,-1-2 0,2 0-322,-1-1 1,3 0-1,1 0 1,-4-3 285,4 1 1,-2-3 0,0 0 14,2 0 0,1-1 1,0 0-31,2-1 1,1-1-1,-1-1-13,0 0 1,1-1 0,3-1 15,-11-1 0,3-2 0,1 1 0,0-1 0,-3-1-42,1 0 0,-3 0 1,0-1-1,3 0-16,-1 0 1,3-1 0,1 0 0,-1-1 0,-4 0-2,-2-1 1,-3-1 0,-2 0-1,1-1-108,1-1 1,-1 0 0,1 0 0,-1-1 102,14-3 0,-1 0 0,4-2 2,-14 0 0,2 0 0,2-2 1,-1 0-1,-3 0-11,-1 0 1,-3 1 0,1-1-1,3-2-34,-1-1 0,5-2 1,1-1-1,1-1 1,-4 1-1,-4 1 30,13-7 0,-6 1 0,2-1 25,-4 1 1,3-1 0,-1-2 0,0 0-32,-5 0 1,1-2 0,-3 0 0,-1 1-5,3-1 1,-3 0 0,2-2-6,-4 3 0,2-3 0,-1 1 0,-4 1 1,-2 0 1,-3 1 0,-1 0 61,0 0 1,0 0 0,-2-1-63,-1 1 1,-1 0 0,-1 0 1,12-14 0,-2 1 5,-4 1 1,-3 0-9,-4 2 0,-4-1 532,-3 3 0,-4-2-591,-5-13 0,-4-1 463,-7 14 1,-4-1-474,-8-3 0,-5-4 0,-4 5 21,-6 3 1,-5 2 19,2 4 0,-3-1 0,-2 3-14,-11-4 0,-3 4 423,-4-1 0,-3 0-406,16 12 1,-1 0 0,-6 0-37,-4 0 1,-6 0-1,-4-1 1,-1 0 0,3 2-327,3 2 0,2 1 0,0 1 1,-3 0-1,-2-1 321,2 1 0,-2-1 1,-2 0-1,-2 0 0,0 0 1,2 2-1,1 0-217,-3 1 1,1 1 0,0 1 0,1 0 0,2 1 0,0 1 121,0-1 1,1 1 0,2 0 0,0 1 0,0 0-242,-10 0 0,0 0 0,1 1 1,4 1-568,1 2 0,3 0 0,-1 1 964,-6 1 1,-2 0-1,6 0 1,8 1 0,3 0-1,1 1 1,0 0 0</inkml:trace>
  <inkml:trace contextRef="#ctx0" brushRef="#br0" timeOffset="113242">14890 13210 19361,'-18'-45'817,"0"1"1,2 3 0,0 8-561,2 20-105,-3 4-51,-2 4-45,-5 3-624,-4 7 630,-4 3-23,-5 8 0,-3 4-895,-2 4 873,-2 2-11,2 3-2901,2 2 2890,4 1-6,5 1-108,6 0 114,4-3 273,8 0-274,6-3 408,5-4-407,9-2 3140,4-3-3113,10-4-2956,23 0 2968,-4-7 11,19-1-363,-10-8 390,-13-2 1,2-3-871,0-3 0,1-1 879,-1-1 0,-1-1 8,-4-1 1,-4 0 137,5-10-20,-7-1-11,-7-1 2123,-7-2-2062,-7-11 255,-17-2-451,-18-7-33,-6 12 1907,-11 10-1924,9 10 6,-1 4-12,2 4-5,4 1-33,3 4-63,5 1-60,5 2-740,-2 15 229,10-1-650,0 14-2155,12-3-6359,3 0 9337,2-2 0,-2-11 0,-1-5 0</inkml:trace>
  <inkml:trace contextRef="#ctx0" brushRef="#br0" timeOffset="113638">17139 12865 21306,'-60'-12'20,"1"-1"1,1 2 0,6 9-261,20 14 1,2 5 253,-13 7 0,-1 1-14,13-5 0,0-1-3,-7 7 0,3-1-19,-3 8 0,11-3 10,11-3 18,8-2 0,11-3 823,8-1-812,9-3-17,10-2-556,6-1 567,6-5 0,6-1 12,3-4-29,4-2 6,1-2-68,0-3 90,-19-2 0,2-3 126,4-5 1,-2-3-60,-6 3 1,-3-1 16,1-4 1,-7-1 112,-10-5 890,-5-16-879,-11-8-602,-6-1 417,-11 1 1021,-4 16-1060,-6 4-34,-4 3 74,-23-2-192,11 11-89,-17 0-627,-4 15-79,14 6-462,17 1 0,1 1-7296,-7 10 8405,5 2 1,16-10 0,8-3-1</inkml:trace>
  <inkml:trace contextRef="#ctx0" brushRef="#br0" timeOffset="114055">15048 13887 23220,'17'47'56,"0"-1"0,-1-3 0,-1-6 45,4-8-5487,20 7 5604,-10-20 1,1-1-82,3-1 0,0-2 21,7-2 0,0-4-52,-6-3 1,2-2-368,21-2 0,2-1 325,-12-1 1,0 0-34,-5-1 1,2 0 0,-3-1-125,5-1 0,-2-2 138,0 1 0,2-2 3,-5 0 1,2-1 0,-2 0-10,6-1 0,0 0-8,12-5 0,-1 1 11,-21 5 0,-3-1 26,-1 1 1,-1 0-8,24-9-22,-9 2 1,-11 2 10,-8 2 1773,-10 2-1806,-6 3 272,-6 0-591,-3 4-248,-3 0-346,-6 3 2209,-2 0-4741,-8 3-6403,1 1 9530,-1 2 0,7-1 1,3-2-1</inkml:trace>
  <inkml:trace contextRef="#ctx0" brushRef="#br0" timeOffset="115710">14266 14837 19971,'-48'9'184,"0"-1"1,2 3 0,6 6-629,16 9 0,4 5 542,-4 1 0,0 2-724,-2 3 1,1 2 700,-1 2 1,-1 2-23,1 2 1,-1 1-1,1 2 0,0 2-23,3-2 0,0 4 0,0-2-25,-2 8 1,2 0-12,3-8 1,0 2-1,2-3-11,2 3 0,2-2-11,2 0 0,1-1-499,3-3 0,1 3 357,3-7 0,1 2 0,1 0-316,3-1 1,1 1 0,2 1-1903,1 7 1,3 3 0,1-4 2387,0-7 0,3-2 0,-1-4 0,1 1 0,0-5 0,5 2 0</inkml:trace>
  <inkml:trace contextRef="#ctx0" brushRef="#br0" timeOffset="116184">17568 14432 23987,'6'0'152,"3"10"-5768,13 33 5638,2 8-8,-3-7 0,0 2-88,-4-10 0,0 3 64,-2 2 0,2 6 0,0 2 1,-4-5-33,2 8 0,-3 0-20,0 2 0,0 5 1,-4-5-118,-4-2 0,-5-2-180,-2 3 1,-2 1-435,-1 2 0,-4 0-1445,-2 1 1,-2 0 2195,1-14 0,-1 0 0,1-4 0,2-4 0,1-4 0,-2 0 1,1 0-1</inkml:trace>
  <inkml:trace contextRef="#ctx0" brushRef="#br0" timeOffset="116951">21814 12602 14426,'-58'-13'663,"0"0"0,3 2 0,5 6-383,-4 18-2781,-5 8 2607,29-8 1,-1 1 2,-2 3 0,0 1 14,0 2 1,0 1 13,-1 3 0,1 1 6,-1 3 0,0 1 2,0 2 1,1 2 2,1 0 1,-1 4 52,3-1 1,-1 4 0,2-1-1172,-3 7 0,1 2 1044,4-7 1,0 3 0,3-1 9,1 5 0,4-1-31,2 2 1,2 0-573,4 1 1,2-1 543,2-1 1,4 1-8,7-6 1,4 2 0,4-1-229,5-2 1,5-2 0,2 0 203,0 0 1,1 0 0,4-4-262,5-4 1,3-2-1,0-5 261,11-1 1,0-5 2,4 0 0,5-3-27,1-4 0,5-1 1,-3-1 55,-10-3 0,-2-1 0,3-1-7,-2 0 1,3 0 0,1-1 0,-4 0 8,4-2 0,-2-1 0,-1 0-176,4-1 1,-1 1-1,1-2 189,2 0 0,0-1 0,1 0 9,1-1 1,0-1 0,0 0 5,0-2 0,1 0 0,-1-1 122,0-1 0,-1 0 1,3-2-65,-2-1 1,4-3 0,-1 0 0,-3 0-41,3-1 1,-3-1 0,1-1-30,-4 1 0,2-2 0,-1 0 0,-5-1 146,-3 0 1,-4-1 0,1-3-146,-2-2 0,2-3 0,0-1 1,-3 1-29,2-3 1,-3 1 0,1-2-3,-2 1 1,0-2 0,0-1 0,-3 2 115,-1-1 0,-4 1 1,0 0-124,-1 0 0,1 0 1,-2-1-91,-1 1 0,0 1 0,-1-1 81,12-14 0,-2 1 11,-3 0 0,-2 1-3,-3 2 1,-1-1-7,-3 2 1,-2-1 402,-3 2 1,-1-1-406,-3 2 0,-2 0 0,-3 1 0,-2 0 0,-3 2 0,-2 0-14,-6-12 0,-4 0-9,-2 12 1,-3 2-9,-5-11 1,-5 2-1,0 14 0,-4 3-14,-3-1 0,-3 2 3,-4-1 0,-2 2-136,-5 0 0,-3 1 133,-4 0 0,-2 1-11,-4 0 0,-3 2-102,-3 0 0,-1 2 124,19 6 0,-1 1 1,-3 1-9,-4 1 0,-4 1 0,-1 1 0,3 0-42,-6 1 0,3 0 1,-3 2 57,3-1 1,-3 1 0,-1 1 0,0 3-58,-3 2 1,0 2-1,0 2 1,-1 1-207,9 1 0,0 0 1,-1 2-1,1 0 0,0 0 135,-1 0 1,0 0 0,1 1 0,0 0-1,1 2-194,2 0 1,0 1-1,1 1 1,2 0 0,2-1-886,-10 7 1,5-1 0,0 1-909,6-1 0,0-1 0,3 1 2141,-15 7 0,7-1 0,-4 2 0,24-11 0</inkml:trace>
  <inkml:trace contextRef="#ctx0" brushRef="#br0" timeOffset="117904">21877 12959 17467,'-13'-40'129,"1"-1"0,1 3 0,-3 11 750,-5 25-845,-4 0 658,-3 6-642,-17 11-28,9 3-1049,-14 9 1044,16 0-6,0 3 0,4 3-2107,3 2 2096,6 0 0,6-1 170,5-1-165,4-4 12,6-1 11,7-2 34,7-5 16,8-3 152,25-2-390,-6-8 401,-6-6 0,1-2 39,6-6 1003,9-5-987,-23-5-16,-4-3-22,-3-3 151,1-14-135,-9-9-179,-2-1-28,-9 1-16,-5 13-6,-3 1 3192,-2 2-3198,-4 4 0,-1 2 1,-3 5-18,0 3 0,-2 4-27,-1 2-23,-1 4-17,1 2-28,-2 2-39,3 5 518,-1 2-663,2 8-718,-2 13-17,8-2-1007,1 12-1983,12-8-4666,3-1 7800,4-5 0,-4-11 0,-2-5 0</inkml:trace>
  <inkml:trace contextRef="#ctx0" brushRef="#br0" timeOffset="118252">23153 12596 17221,'0'-7'3613,"0"2"-2919,0 5 91,0 0-735,-67-12 46,19 33-2018,-4-12 0,0 5 1924,25 7 1,5 4-9,-3 6 1,6 1 722,4 18-711,9-1 5,19-9 28,11-17 20,11-7 0,4-2 2,13 1-105,-9-5 0,2-2 234,-8-9 1,-2-3 142,18-4-188,-20 2 1,-1-4 470,17-22-792,-16 5 416,1-13-2191,-19 8 2103,-6-4-6,-5-15-205,-8-4 98,-3 2-11,-8 8-11,-1 18-11,-3 4-6,-3 5-28,-5 5 1429,-20 4-1536,7 5-78,-13 8-1685,12 6 1433,1 8-190,0 4-392,2 6-752,3 4-1970,3 5 3466,-1 11 0,16-23 0,2 2 0</inkml:trace>
  <inkml:trace contextRef="#ctx0" brushRef="#br0" timeOffset="118594">22141 13583 12963,'-4'-7'2912,"1"1"147,3 6-1839,0 0-156,-56 12-1053,42 1-5,-41 12 591,62-2-546,6-3 2059,8-3-1797,18-9 1,15-4 0,-5-2-202,-9-1 0,1 0-545,15-2 1,8 0 0,-8-2 539,-14-5 0,-4-2-1444,2 1 0,-1-2 1438,-1 0 0,-1-1-17,-2 0 0,-1-1-67,-2 0 0,-1 0 123,26-14-272,-8 0 249,-20 9 1,0-1 0,17-18-101,-3 1 931,-16 6-1149,-11 7 2404,-8 5-3458,-1 2-1254,-11 8 2509,-6 5 0,4 3 0,-2 0 0</inkml:trace>
  <inkml:trace contextRef="#ctx0" brushRef="#br0" timeOffset="119293">21974 14214 22973,'-54'32'177,"-1"-1"1,6-2-1,-2 5-74,14 0 1,-3 5 0,1 2 0,4-4-1954,-8 7 1,0 1 1861,6-6 1,-5 5 0,1 0 0,6-6 12,2 2 0,5-3-8,0 0 0,0 1-6,-6 13 0,0 2-11,4-1 0,1-1 3,1-1 1,1 0 7,1 4 0,4-4 11,1 4-19,9-22 0,1-1 3,0 5-6,3-5-1385,4-7 1391,1-6-337,2-6 336,1-5 1281,0-4-1230,4-5 814,3-5-797,8-8-39,6-9 895,8-8-929,7-9 2,-14 17 1,-1-1-966,3-3 0,1-1 957,2-2 1,0-2-1,2-1 1,1 0-313,0-2 1,1-1 322,0 2 1,2-3 0,-2 3-578,6-7 1,0 0 572,-5 6 1,1-1 0,-2 2 3,4-4 1,-3 3 2,1-1 1,-1 0-6,0 0 0,0 1-1,-1 0 1,1-1 20,-2 4 0,1-1 1,0 1-13,3-4 0,2 0-6,3 0 1,5-4 0,-3 6-3,-4 4 0,0 3-194,12-7 1,-1 2 195,-14 13 1,0 3-174,-2 2 1,1 1 172,-1 2 1,0 2-1,29-4 700,-3 6-703,-18 8 1,-1 3-20,20 7 741,-22-2 1,1 4-725,0 7 0,-1 2 444,-8-3 0,1 0-439,10 8 1,0 0 997,-9-6 1,-2 0-1007,3 1 1,1-1-486,0 0 1,2 0 489,-1-1 1,2 1 14,17 5 0,2 0-14,-13-6 0,0-2-9,13 5 0,1 0 0,-2-4 1,-3-1 5,-12-5 0,0 0-6,9 4 1,-1-2-40,12 5-1075,-12-3 0,1 0 1120,-16-5 0,0-1 0,4 3 0,-3-2 0,-9-2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58:14.40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2796 1628 28023,'-20'-46'-976,"-1"0"0,2 5 0,2 7 1934,7 16-1656,2 5 1137,0 4-837,4 4 715,0 1-485,3 4 1127,15 34-932,7 7-40,-7-12 1,1 2-1185,16 23 1303,-6-14-38,3 1-123,0-1-99,2-1-376,-1-3 234,0-3 178,-3-3-15,-1-4 135,-3-5 85,-3-3 112,-3-5 114,-2-3 144,-4-6 273,-2-2 321,-1-9 829,0-5-368,-1-8-362,2-6-66,-1-4-979,1-4-105,-1-4 0,-3 0 0,0-2 0,1-10 0,-2 9 0,-1 3 0,1-2 0,0 4-403,0 3-94,1 5 48,0 4 91,1 6-31,1 5 61,0 4 207,3 4-1796,2 2 1753,3 4 138,3 3-667,5 5-352,2 5-864,16 16 177,-8-4-3012,11 11 823,-12-8 3733,2 5 1,-15-16 0,-1 0 0</inkml:trace>
  <inkml:trace contextRef="#ctx0" brushRef="#br0" timeOffset="799">3948 1602 24773,'-13'-46'390,"0"0"0,2 4 0,-1 10-433,-1 22-5641,0 4 5676,-3 2 1442,0 2-1382,0 3 5,-2 3 678,1 5-645,-10 13 73,7-1-190,-5 9 237,9-4-87,3 2-44,1 1 171,1 16-97,5-11-89,2 20-60,7-26-46,4 5-16,5-17-145,3-2 56,2-6-89,3-2 131,1-4 3379,0-4-3179,-1-4 185,0-4 129,-1-6 264,-1-4-105,-2-3-6,3-15-83,-7-2-263,0-2-3390,-8 6 3158,-4 13-125,-1 1 60,-1 4-153,-1 3-4,-1 3 13,-1 3-16,1 4-80,0 2 187,0 2 167,-1 4 3623,0 3-3310,-6 15-78,2 0 23,-2 12 33,4-4-128,3 3 0,1 1-196,2 3-265,2-1-50,3 0 49,4-1 3,5-2-57,14 10-10,-3-13-7,12 6-655,-8-16 812,0-3 82,1-4 62,-3-4 0,0-5 71,-2-2 103,-3-5 311,0-4-189,6-16-26,-7 3 266,5-11-89,-9 6 276,-3-1 654,-1-1-815,1-15-112,-5 11-71,1-10-72,-4 16-3705,-1 3 3421,-1 3-206,-1 3 27,0 5 15,-2 2 40,1 5 43,-1 1-36,1 3 271,2 6 2712,1 1-3308,5 8-24,1 1 20,11 15 3,-4-5-1679,8 12 1709,-7-8-585,11 12 1029,-6-8-97,8 6 39,-7-12 29,1-4-471,1-1 591,1-5 71,-1-3 75,-1-4 130,25-14 509,-21-3 492,17-12 112,-27-2-5,0-3-132,-2-2-774,0-3-587,-3-1 0,-1-2 0,-2 1 0,-1-1 0,-1 3 0,2-10 0,-3 13 0,1-6 0,-5 17 0,-2 3 0,0 4 0,-2 4 0,0 0 0,0 4 0,0 6 0,0 2-12,0 9-291,1 3-7,1 15-78,0-4 304,1 12-443,-1-9 429,2 1-30,1 1-78,1 0-126,3-1-1137,3 1 783,2-3-219,3-2-302,2-3-481,1-4-940,2-3-2694,0-5-3725,-3-5 9127,-2-3 1,-9-5 0,-3-1-1</inkml:trace>
  <inkml:trace contextRef="#ctx0" brushRef="#br0" timeOffset="964">5214 1365 23500,'-38'-16'-329,"-1"0"0,3 2 0,10 9 519,23 13-560,4 8-612,6 0-885,4 4-2236,7 1 4077,7 6 1,-12-13-1,1 0 1</inkml:trace>
  <inkml:trace contextRef="#ctx0" brushRef="#br0" timeOffset="1376">5897 1628 20248,'2'-9'3364,"-1"2"-2589,-1 7 846,0 0-1290,-72-12-136,37 16-2232,-12-7 1,0 3 2163,8 18 25,2 3 707,1 2-691,-6 15-78,13-7-1925,-5 22 2437,22-22-174,2 8-95,10-13-212,6-2-224,4-3-117,7-3 72,5-4 1961,5-2-2346,3-6 193,2-2 259,0-7 1,1-3-342,7-4 565,-8 1 0,-2-3 366,8-19-18,-12 5-94,3-12-79,-16 9-120,-3-2-97,-5-1-110,-2-1 3196,-3-12-3304,-2 12-60,-1-5 31,-1 17-55,-2 5 11,1 3 30,-2 5 6,0 3 58,-1 3 78,-1 2 86,-1 4 79,0 3 84,-1 7 926,-4 14-993,5-2-27,-1 12-122,8-7-52,1 2-147,6 3-174,3 0-124,6 1-188,4 0-131,6 0-431,3-1 55,-2-15 0,2-2-604,16 7 239,-12-12 0,0-3-2451,14-3 4023,6-5 1,-25-2-1,0-1 1</inkml:trace>
  <inkml:trace contextRef="#ctx0" brushRef="#br0" timeOffset="1806">6369 1700 18439,'-1'-58'1286,"1"1"1,-1 4 0,0 6-484,-2-2-81,-1 6 339,-1 6-512,0 5 294,-3-1-433,2 12-324,-2 0-3,4 14 3,1 3-126,1 2 201,2 4-218,0 3 91,14 28-28,-2-6 5,11 24 6,-5-12 11,2 5-17,0 6-1159,1 3 1142,-2 3-5,0 3-6,-2 1 1,-2-1 4,-1-3-1677,-2-4 1689,-1-6-2452,-2-6 2446,-2-8 18,-2-6 27,-3-4 0,-1-9-22,-1-4 643,-2-8-621,-2-6 67,-8-12-50,1-3-16,-5-10 4,3 1 1255,2-1-1198,-2-15-39,6 13 3391,1-9-3391,6 17-17,2 3-17,2 2 5,3 3-5,11-3-17,-2 6-22,10 0 17,12 8 5,-5 2 28,15 4-3414,-9 5 3386,1 5-22,4 5-1536,1 5 1572,2 3-2,0 5-3,0 2-12,-1 2-1769,-4 3 1729,-6 0-9,-8 0-46,-8 0-53,-12 12 85,-11-12 1753,-13 7-1752,-8-16-8,-7-3 1100,-24 0-1449,21-16 1,-1-3 793,0 1 0,-1-1-718,0-6 0,1-2-574,-13-5-758,3-7-3114,6-4 4767,4-5 0,18 11 1,3-1-1</inkml:trace>
  <inkml:trace contextRef="#ctx0" brushRef="#br0" timeOffset="2757">7446 2129 26732,'23'-56'115,"1"0"1,-5 9 0,-3 2-102,-6 11 0,-2 2-3700,2-26 3697,-6 27 0,-1-2-6,1-1 1,-1-2-3,0-1 0,-1 0 138,1 0 0,-1-2-147,0-15 1,0 1-1,0 14 1,-1 1-700,0-11 0,-1 2 716,0-8 12,-1 6-1772,-1 7 1777,-3 6 5,-1 8 917,-1 7-888,-2 5 365,0 9-410,0 8-17,0 11 1945,1 6-1945,-1 8 17,-3 25 2598,5-5-2612,3-13 0,1 2-1468,2 23 1456,1-26 1,1 2-9,3 17 0,3 4-505,4 2 0,1 1 466,1 0 0,2-1-1192,1-4 0,3-5 1144,-4-15 1,0-3-34,1-1 0,2-1-239,9 7 1,2-2 122,-7-9 1,0-2-240,8 5 1,-1-2-158,13 0 633,-1-5-868,-2-9 73,-2-5-158,-3-8 180,-3-6 268,-5-7 280,-3-6 2805,-4-4-2391,-5-5 617,-3-17-208,-6 11 102,-1-12 1475,-4 17-8,-14-10-1540,4 17-51,-12-4-95,7 20-54,1 3 59,-4 2 822,4 1-891,0 4 52,7 2 31,1 5-59,3 8-212,7 7-139,5 2-86,8 1-248,3-6 33,4 0-18,6-2-44,4-1 171,4-4 189,4-1 111,3-4-1252,18-2 1342,-16-4-65,9-3-568,-23-4 926,-5-5 68,-4-3-20,-6-4-166,-3-16-263,-8 5-219,-9-26-132,-5 19 1126,-8-9-1618,-8 8-56,5 13 473,-9-2-197,7 14 370,-1 4 263,-3 3 216,-1 3 101,0 4 134,-1 5-3323,3 3 3229,2 5-135,4 2-214,3 4-153,1 17-238,6-6-1109,1 14 896,6-11-118,5 2-26,3-1 28,7-1 1768,7-1-1421,0-12 0,2 0 26,18 10 129,-1-8 0,3-1 118,11-1-9,-18-9 0,0-2 168,12-1 95,-3-4-21,-5-4 56,-3-5-18,-3-5 8,-3-4 9,-3-6-52,-1-4-94,-4-4-138,-3-4-85,-4-5-110,-4-4-106,-2-3-205,-3-3-19,-2 0-13,-2-14 302,-1 4-118,-2 2 638,-1 12-517,-2 18 150,-1-2-179,-1 9 77,1-1-108,1 10 1706,1 1-1614,1 3 186,0 0-85,1 8 549,3 3-619,3 10 28,4 4 54,4 8 47,3 7-1504,4 6 1498,4 5-78,3 5-460,-4-16 0,2 4 445,1 1 1,-1 1-55,1-1 1,-1 0-632,-5-3 0,-3-1 214,-2 12-210,-9-2-315,-7-5-962,-10-4 1458,-10-2 1,8-18-1,-3-4 1</inkml:trace>
  <inkml:trace contextRef="#ctx0" brushRef="#br0" timeOffset="3357">1566 3536 17798,'54'-3'9,"0"0"0,0-1 1,-2 3 1,-10 3 0,-1 2-349,6-2 0,2 1 369,1-2 0,7 1-405,-2-1 1,9 0-1,3-1 1,-2 1 535,-14-1 1,-1 0-1,1 0 1,1 0-1,1 0-218,8 0 0,3 0 0,0-1 0,0 1 0,-2-1 144,-5 1 1,-2 0-1,0-1 1,-2 0-1,-2 1-237,2-2 1,-2 1-1,0-1 1,4 1 233,-4-1 0,5 1 0,1-1 0,2 0 0,-2 1 0,-3-1-169,1 0 0,-2 1 0,-1-1 0,1 0 0,3 0 105,2 0 1,4 1-1,1-1 1,0 0-1,-2 0 1,-3 0 1,-1 0 1,-3 0-1,-2 0 1,1 0-1,0 0-3,2 0 0,0 1 1,0-1-1,1 0 0,-1 0-6,2 0 1,0 1 0,-1-1-1,1 0 1,0 0-3,0 1 0,-1-1 1,1 0-1,1 1 1,4-1 0,-6 0 1,3 1-1,2-1 1,1 1 0,1-1-1,1 0 1,-2 1-5,-5-1 0,0 1 0,-1 0 0,2-1 0,-1 1 0,2-1 0,0 1 1,2-1-3,-4 1 0,2-1 0,1 1 1,1-1-1,0 1 0,0-1 1,0 1-1,-1-1 0,-2 1 0,-1-1-3,4 0 0,-2 1 0,-1-1 1,0 1-1,-1-1 0,-1 1 1,0-1-1,1 1-4,4-1 1,-1 0 0,1 0 0,-2 1 0,1-1 0,-1 0 0,1 0 1,-2 1 0,1-1 1,-1 0-1,0 1 1,-1-1-1,-1 0 0,-2 1-6,8-1 1,-3 0 0,-2 1 0,1-1 0,3 1-3,0-1 0,3 0 1,1 1-1,0-1 1,-3 1-1,-3 0-15,5 0 0,-4 0 0,-1 0 0,-1 0-31,0 0 0,0 1 0,-1-1 1,0 1-47,-1-1 0,-2 1 0,1 0 0,-1 0-142,-3-1 1,-2 1-1,1 0 1,3 1 239,2-1 0,4 1 0,0 1 0,-3-1 0,-6 0 0,14-1 0,-3 1 0,-6 1 0,1 0 0,-1-1 0</inkml:trace>
  <inkml:trace contextRef="#ctx0" brushRef="#br0" timeOffset="3991">10624 1961 17640,'-1'-48'855,"0"0"0,0 4 1,-1 8-442,-4 19 332,0 3-421,-1 2-85,-1 4-54,-1 2-29,-2 2-37,-1 3-7,-2 3-4,-1 3 310,-3 6 53,0 4-45,-2 4-34,2 3-59,0 2-27,3 2-56,3-1 189,5 1-446,3-2 56,3-2-54,6-2-193,3-3-126,7-3 260,3-3 269,3-4 39,2-3 353,20-10-3293,-18-1 3551,11-9 983,-23-10-685,-6 3-462,-4-20-562,-7 16-354,-5-7-184,-9 3-409,2 9 49,-12-7-330,11 16 802,-4 1 523,8 8 556,0 3 3831,-4 8-2599,4 1-1417,-4 9-598,6 2 0,2 4 0,1 4 0,4 3 0,1 3-1992,4 2-3713,3 1-4126,2-3 8563,2-6 1,-4-13-1,-1-6 1</inkml:trace>
  <inkml:trace contextRef="#ctx0" brushRef="#br0" timeOffset="4298">10522 2335 32077,'-7'2'690,"2"0"-690,5-2 0,0 0 0,-13 58 0,37-37 0,-15 41-1459,37-52 719,-14-6-381,-4-1 78,-3-1 1276,-5-2 75,-5-2 577,-4-2 443,-3-2-220,-5-10-1296,-2 2-217,-6-7-206,-3 5-221,-4-2 58,-4 1-66,-1 0-210,-3-1 532,0 2-1800,0 0 2428,-1 3 254,-6-3 158,7 8-16,-4-2-276,9 7 100,6 1-325,1 3-596,6 3-3168,2 3 3672,4 5 0,-2-5 1,2 0-1</inkml:trace>
  <inkml:trace contextRef="#ctx0" brushRef="#br0" timeOffset="35993">2620 6261 7494,'-9'0'1893,"2"0"-823,7 0 2470,0 0-3540,-54-14-26,43 9 32,-37-9 15,60 12 279,5 0 6,7 1-292,5-2 273,32 0-853,-6 0 714,-15 0 1,2 0 3,-7 0 1,1 0 0,3 0 0,0-2-679,4 1 0,0 0 527,2-1 1,2 0-405,-1 0 0,3-1 0,1 1 459,6-1 0,0 0 0,1 0-382,1 0 0,0 0 0,0 0 382,-1 0 0,-1 0 0,2 1-309,3-1 0,1 0 0,1-1 395,-11 2 0,2 0 1,-1-1-1,1 1-67,1 0 1,0-1 0,0 0-1,0 1-3,0-1 1,1 1 0,-1-1 0,-3 1-342,4 0 1,-2-1 0,0 1 349,3 0 0,1-1 0,-1 1-236,3-1 0,0 1 0,0-1 215,2 0 1,1 0 0,0 1-175,-15 0 1,1 1 0,0-1-1,0 1 116,0 0 1,0-1-1,1 1 1,4-1-8,4 0 1,4 0 0,1 0 0,0-1 0,-3 1-1,1 0 0,-4 1 0,1-1 0,7 0 19,-10 1 1,6-1 0,2 0 0,2 0 0,-1 1-1,-3-1 1,-5 1-27,0 0 0,-5 0 0,-1 1 0,0-1 1,3 1-2,2-1 0,3 0 0,2 0 1,-1 0-1,-1 0 0,-4 1-4,10-1 1,-5 0 0,1 0 0,4 0 16,-8 0 1,3 0-1,1 0 1,2 0-1,1 0 1,-1 0 6,-7 1 1,2-1 0,-1 0-1,1 1 1,0-1 0,0 0-1,0 1-11,-1-1 1,1 0-1,0 1 1,0-1 0,0 0-1,-1 1 1,0-1-3,8 0 0,-1 0 0,1 0 1,-2 0-1,-1 0 0,-3 0 1,-4 0 1,-1 1-1,-3 0 1,0 0 0,1 0-10,1 0 1,0-1 0,0 1-1,0 0 1,0-1-11,0 1 0,0 0 0,-1 0 0,1 0 0,0-1 2,0 1 1,0 0 0,0 0-1,-1 0 1,1-1 26,0 1 0,0 0 0,0 0 0,-1-1 0,1 1-4,0 0 1,0-1 0,-1 1-1,1 0 1,0 0-2,-1 0 1,1-1-1,0 1 1,0 0 0,0-1-9,0 1 1,0 0 0,-1 0-1,1 0 1,0-1 0,0 1 1,0 0 0,0 0 0,0 0 0,-1-1 0,1 1 1,0 0 0,0 0 0,0 0 0,0 0 9,-1 0 1,1 0-1,-1 0 1,0 0 0,1 1-2,-1-1 0,0 0 1,0 0-1,0 0 1,0 0-2,0 0 0,0 1 0,0-1 1,0 0-1,-1 1 0,13-2 1,0 1 0,-1-1 0,1 1 13,-1-1 1,0 1 0,0-1-1,-1 1 3,0 0 1,0-1-1,0 1 1,-1-1 68,0 1 1,0-1-1,0 1 1,0 0-28,-2-1 1,1 1 0,-1 0 0,1 0 4,-2 0 0,1-1 0,0 1 0,-1 0-4,-1 0 0,0-1 0,0 1 0,0 0 3,-1-1 0,0 1 0,-1-1 0,0 0 0,0 1 0,-1-1 0,-1 1 0,1-1-15,-2 0 1,0 0-1,0 0 1,0 0-33,-3 0 1,0 1 0,0-1-1,3 0-57,0-1 0,2 0 0,1 0 0,-1 1 0,-3-1 10,0 0 0,-3 1 0,0 0 0,2-1-1,10 0 1,3-1 0,-1 0 0,-5 0-8,-2 1 1,-5 0-1,0-1-2,0 1 0,-2 0 1,0-1-1,-2 1 0,0 0 0,-1-1 87,19-1 0,-1-1-105,-3 1 1,-1 0-1,-4 0 1,0 0 7,-2 0 0,-2 0-3,-2 1 1,0 0 2,-3-1 0,-1 1-1,-2 1 1,-1-1-7,-3 2 1,0-1 63,-2 1 0,-1 1 424,-2 0 1,0 1-439,27-2-2,-20 3 0,-1 1-26,15 2 26,-19 1 0,-2 0-26,6 7 1,-3 4-17,-2 2 125,-4 2-81,-2 3-10,-3 1 11,-5 5-12,-2 2-2,-6 4-32,-1 2 338,-4 20-430,-3-10 67,-3 14 66,-4-14-464,0 4 514,-5 2 810,0 5-780,0 1 14,-2 5-27,4-15 1,0 2-33,1-11 0,1 1-3,-2 13 1,0 0 13,3-13 1,0-1 5,0 1 0,0 0 3,0 2 0,0-1-4,-1 1 0,1 0-9,-1 1 1,1 0 0,-1 2 0,1 1-15,-1 0 1,0 1-6,0 1 1,1 1-12,-1 1 0,0 0-3,0 1 0,0 0 0,0-1 1,0 3 24,0-3 0,0 2 0,0-1-196,0 8 0,-1 1 190,2-8 1,-1 3 0,0-3-5,0 6 0,0-2-1,0 3 1,0 0-20,0 0 1,0 1 2,0 0 0,1 0 0,-1 0 1,0 1-1,1 0 0,-1 0 3,1 2 0,-1 0 0,-1 0 0,1 1 2,1-21 0,-1 0 0,1 0-186,0 1 0,-1 0 0,0-1 185,0 1 1,1 0 0,-1-1-2,-1 0 0,1 0 0,0 2-170,-3 16 1,1 5 0,-1-4 174,2-12 1,-1-2 0,0 1-1,0 13 1,-1 3 0,0 0 13,1-16 1,1 0 0,-1 0-1,1-2-1,0 3 1,-1-1 0,1 1-5,0-2 0,-1 2 0,1 0 0,0-3-5,1 1 1,-1-3-1,1 0-94,0 1 1,0 0 0,0 1 84,0-1 0,0 1 0,1-1-4,0 1 1,-1-1-1,1 0 0,0 0 0,1 1 1,-1-1-3,0 0 1,1 1-1,0-1-2,0 0 1,0 1 0,0 0 3,-1 0 0,1 1 0,0-1 151,0 0 1,0 1 0,1-1-154,-1 1 1,0 0-1,0 0-34,0 0 0,0-1 0,0 1 38,1 0 0,-1 0 0,0-1 2,1 1 0,-1 0 0,0 0 0,1-1 0,-1 1 0,0 0 2,1-1 0,-1 1 0,1-1 28,0 0 0,-1 0 0,1-1-23,0 0 1,0 0-1,0 0-2,0-1 1,0-1 0,1 3 2,-1 0 1,1 3-1,-1 0 1,1-2-154,0 2 1,-1-2 0,1 1 153,0 13 0,0 3 1,0-1 10,0-2 1,1 1-1,-1-3-11,1-12 1,0-2-1,0 2-2,0 13 1,0 2 0,1-4 293,-1 5 0,2-1-275,-1-4 0,0 3 0,0-2 14,-1-13 0,1-2 1,-1 1-32,2 13 0,-1 1 1,0-3 1,0 4 0,0-2-6,-1 0 1,1 0 8,0 1 0,0-1-9,-1 0 1,0-1 0,1 0 0,-1-1-4,0-2 1,0 1-9,-1-5 1,1 2-1,-1-3-19,1 8 0,-1 0-9,0-9 1,0 2-1,0-3 183,-1 3 0,0 0-665,-1-4 1,-1 2 0,-1-1-1202,0 5 0,-2 0 1717,0-3 0,-1 2 0,1-8 0,-3 8 0,-1-4 0</inkml:trace>
  <inkml:trace contextRef="#ctx0" brushRef="#br0" timeOffset="39051">1991 6714 20604,'-9'-8'-60,"1"2"-385,8 6 1689,0 0-841,-51-65-884,37 42 343,-14-14 1,5 1 41,22 21-135,1 5 564,0 3-113,0 5-1057,0 2 241,0 8 845,2 10-169,0 18 34,0 17-420,-2-1-2616,-3 5 2630,-1-9 172,-3 4 161,-1 4 35,-2 5-551,3-15 1,0 3 439,1-11 0,0 0-887,-1 13 0,0 0 902,3-13 0,0-1-13,0 1 0,0 1-506,1 1 1,0 0 508,0 1 0,0 2-11,1 0 1,0 1 85,0 0 0,1 1-13,0 1 1,0 1-12,0-1 1,1 1-3,-1-1 0,1 1-14,1 0 1,1 0-4,-1 0 0,2-1 7,0 1 1,1 1-50,0-3 1,1 2-1,0 2-3,0 2 1,1 0-1,0 1-29,0 0 0,0-1 1,0 0 35,-1-1 0,1 0 1,-1-4-21,2 5 0,-2-2 1,0 3 1,0-1 4,1 0 1,-1 1-61,0 0 1,-1 0 103,1 1 1,-1 1 5,0-2 0,0 2-4,0-4 0,-1 4 1,0-3 14,0 6 0,0 4-8,-1-15 0,-1 6 1,1 2-1,-1 0 1,0-3-122,0 12 0,0-2 0,-1 1 115,1-6 0,-1 2 0,1 0 0,-1-3 1,0 3 0,-1-3 1,0-3-262,0 7 0,0-3 263,-1 1 0,0-1-117,0 0 0,1 1 117,-1-2 0,0 3-29,1-7 1,1 3-1,-1 1 29,1-1 0,0 1 0,1 3-6,0-10 1,2 5-1,-1 0 1,1-1-1,-1-3 6,1 10 0,1-4 0,-1 1 0,2-8 0,0 2 0,0-1 0,0-6 5,1 7 1,0-1 110,0-3 0,1 3 0,-1-3-108,1 8 1,0 0-7,-1-9 0,1 3 0,-2-1 3,1-1 1,-1 1 0,1 0 246,-2 2 0,0 1 0,0 2-252,0-4 0,-1 1 0,-1 0 0,1-2 1,-1 4 1,0-1 0,-1-2 0,0-2 0,-1-1 0,1 0-2,-1-1 0,0 1 0,0-2-342,-2 7 1,1 1 341,0-7 0,0 1 0,0-3 448,-1 4 1,-1-3-452,0 2 1,1-1 102,-1-1 1,0-1-110,1-1 1,0 1-6,1 14 0,-1-1 14,2-14 0,0 1 1,1 1 1,1 3 0,1-1 4,1 9 0,1-1-1,0-1 1,1 1-1,-1-4 1,0-3 5,-1-13 0,0-2 3,1 14 0,-1 0-6,0-11 1,-1 0 10,2 23 1,-2-1 269,-1-23 1,0 0-271,-1 21 1,0 0-14,0 10-1,-1-24 1,0 0 5,-1 14 0,1-2 378,0-16 0,0 0-383,0 17-1,1-20 1,0 0 277,2 8-272,4-3 6,1-3 1431,3-4-1437,10 9-2161,-3-13 2167,9 6 0,-4-12 1375,3-1-1364,19 6 180,-7-7-186,16 5-11,-14-10 6,3-1-654,3-1 648,3-2-6,-11-3 1,3-2 0,-9-1 0,0 0-15,11 1 1,3-1 5,5-2 0,-1-1 599,-10 0 0,0 0-588,12 0 1,4-1 5,3-1 0,0 0-1173,-12 0 1,1 0 1156,-6-1 0,2 0 0,-2 0 2,7 0 0,-2 0-153,3-1 0,0 0 147,1 0 1,1 0-6,1-1 0,0 1 2,1 0 1,1-1-570,0 1 0,0 0 578,1 0 0,0-1 0,2 1 0,-1 0 64,2-1 1,1 1-62,0 0 0,0-1-1,1 1 1,1 0-6,-2-1 1,3 1 3,-5 0 1,5 0 0,0-1 0,-13 2 1,0-1 0,1 1 0,0-1-2,0 0 1,1 1-1,-1-1 1,-1 0-212,0 1 0,0-1 1,-1 0-1,-3 1 215,2-1 1,-2 1 0,-1-1-3,2 0 1,0 0 0,0 0 1,0 1 1,1-1 0,0 0-168,0 0 0,0 0 1,0 1 166,1-1 1,0 0 0,0 1-3,0-1 1,0 1 0,0-1-3,1 1 1,0 0 0,0 0 79,-1 0 0,0 0 1,3 0-75,1 0 0,3 0 0,0 1 0,-2-1 22,2 1 0,-2-1 1,3 1-29,-4 0 0,4-1 1,-1 1-1,-4 0 3,0 1 0,-3-1 0,0 1 1,1-1 1,0 1-1,1 0-1,-1 0 0,-1-1 0,1 1-3,0 0 1,0 0 0,0 0-6,0 0 0,-1 0 1,0 0-3,-1 0 1,0 0-1,3 0-1,-1 1 0,3-1 0,1 1 0,0 0 14,3 0 0,0 0 0,0-1 0,0 1-7,1 0 0,-1 1 0,0-1 0,0 0 2,-3 0 1,-1 0 0,-1 0 0,1 0-3,2 0 0,0 0 0,-1 0 0,-2 0 5,5 0 1,-4 0 0,4 0-60,-4 0 0,3 0 0,0 0 0,-3 0 54,-1 0 0,-3 1 0,1-1 146,-1 0 0,1 0 0,3 0-145,-1 0 0,4 0 1,0 1-1,-3-1 3,4 1 0,-2-1 0,1 1-7,-2-1 0,1 1 0,1 0 0,-4 0 1,0 0 0,-4 0 1,0 0-5,0 0 0,0 1 1,3 0 0,-1 0 1,3 0 0,0 0 0,-2 0 4,3 1 0,-3-1 0,2 1-3,-3-1 0,2 1 1,1 0-1,-5-1-1,0 1 0,-3 0 1,-1-1 24,1 1 0,-1 0 1,3 0-21,-2 0 0,3 0 1,1 1-1,0-1 1,2 1 1,1-1 0,-1 1 0,1-1 61,-1 0 0,1 0 0,-1 0 0,-1 0-68,15 1 0,0 0 1,-5-1 66,-14-1 0,-4 0 0,1-1-61,1 1 0,0-1 0,0-1 3,0 1 1,-1 0 0,4-1 1,0 0 0,3-1 0,1 1 0,-3-1 0,3 1 0,-2-1 1,4 0 1,-4 0 0,4-1 0,2 1 0,0-1 0,-3 0 2,4 0 0,-2-1 0,0 1 1,2-1 1,-1 0 0,2 0 1,1 0-1,-1 0 1,-3 0 6,3-1 1,-3 1 0,0-1 0,-1 1-6,-2-1 1,0 1-1,-1 0 1,-4-1 0,1 0 1,-4 1 0,0-1 5,1 1 1,0 0 0,0-1 10,19 0 1,0 0-4,-2 0 1,0-1 5,-3 2 1,0-1-6,-2 0 0,0 0-256,-3 0 0,0 1 264,-2-1 0,2 1-57,-7-1 0,3 1 1,-3-1 64,8 0 1,-1 0-15,-9 1 1,3-1 0,-4 0 22,3-1 0,-3 1-65,1-1 0,0 1 65,-2-1 0,1 0 54,0-1 0,0 0-68,0 1 0,0-1 270,-1 0 1,2-1-266,17-2 1,3 0-24,-22 2 0,1 1 1,0 0 214,0-1 1,1 1 0,-2 0-243,16-2 0,-5 2-8,-16 1 0,-2 1-93,12 0 0,-2 0-30,-11 1 0,-1 1-135,8-1 0,-2 1-228,9 1 497,-3 0 0,-21 0 0,-4 1 0</inkml:trace>
  <inkml:trace contextRef="#ctx0" brushRef="#br0" timeOffset="40415">1746 6494 21854,'-38'-33'-792,"8"6"445,30 25 626,0 0 295,12-7 234,10-4-196,21-11-221,-3 3-80,9-2-3063,-9 5 3371,6 0-239,4-2-586,4 0 112,3-1-242,-27 10 0,1-1 400,16-4 1,1 0-13,-10 4 0,-1 0 0,13-3 1,1 0 83,2 3 0,0 1-13,-13 2 1,1 1 82,14-2 1,-2 1-104,-14 3 0,-3 1-226,0 0 0,2 0 183,18 0 1,-4-1 0,-3 1 0,-15 2-1,-1 0 1</inkml:trace>
  <inkml:trace contextRef="#ctx0" brushRef="#br0" timeOffset="45409">2078 8106 10590,'-50'-6'128,"10"1"-133,39 4-1749,0 1 1951,7 3 33,0 0 290,14 5-3693,-3-2 3369,8 0 89,8 2-178,-4-3-23,12 2-11,-8-3-23,3 0-16,2-1-1,4 1 6,3-2-174,2 1 208,4-2 1163,4 0 1,3-1-1170,-18 0 1,-1 0-438,2-1 0,3 1 1,0-1 553,17-2 1,-2 0-81,-11 1 0,1-1-32,-7 0 1,3 1 0,1-1 85,5 0 1,1 0 0,-2 0-1312,11 0 0,2-1 1207,-8 1 0,2 0 0,-1 0-363,-13 0 0,-1 1 0,0 0 337,1 0 0,0 0 0,2-1-230,2 1 1,3 0 0,1-1 0,1 1 247,2-1 0,2 0 1,0 1-1,-1-1-23,2 0 1,-1 1 0,0-1 0,0 0-55,-1 1 0,1-1 0,-2 0 0,-2 1 79,1-1 1,-2 1 0,-1 0 8,2-1 1,-1 1 0,4 0 54,-1-1 0,4 1 0,1-1 0,1 0 47,2 1 1,2-1 0,-1 1 0,1 0-91,-13-1 1,0 1-1,0 0 1,0 0-1,0 0 9,10 0 1,1 0-1,-2 0 1,-3 0-9,1 0 0,-2 0 0,-1 0 8,1 1 0,0-1 1,3 1 2,1 0 0,3-1 0,2 0 1,1 1-43,-11 0 0,0-1 0,1 1 0,1 0 1,-1 0-110,0 0 0,1 0 1,0 0-1,-1 0 0,0 0 80,-1 0 0,0 0 0,0 0 0,-2 0 1,-3 1 28,16-1 0,-4 0 0,0 1-25,-16 0 0,1-1 0,0 1 0,3 0 5,2-1 0,3 1 0,1 0 0,1 0 0,-1 0-8,2 0 0,0-1 1,0 1-1,2 0 0,2 0-44,-1 0 1,2 0 0,1 0-1,1 0 1,-2 0 0,-2 0 49,0-1 0,-2 1 0,-2 0 0,0 0 0,0-1-2,-1 1 0,-1 0 0,0 0 0,-3 0 0,-1 0 15,12 0 1,-3-1-1,3 1-29,-11 0 0,3-1 0,2 1 1,-2 0-1,-2-1 4,1 1 1,-3-1 0,1 1-1,2-1-2,-1 0 1,3 1-1,2-1 1,-3 0-1,-2 1 5,-3-1 1,-2 0-1,-1 0 1,0 0-21,1 1 0,0-1 1,1 0-1,-1 1 63,1-1 0,-1 0 1,1 0-1,-1 0-64,1 1 0,-1-1 0,1 0 0,0 0 1,-1 0 0,1 0 1,-1 1-1,1-1 16,0 0 0,-1-1 1,1 1-1,0 0-2,-1 0 1,1 0 0,-1 0 0,1-1 2,0 1 1,-1 0 0,1-1 0,0 1-1,-1 0 1,0-1 0,1 1-1,-1-1 2,0 1 0,1 0 0,-1-1 0,1 1 57,-1-1 1,0 1 0,1-1 0,-1 0-58,0 1 0,1-1 0,-1 0 0,0 1-89,1-1 1,-1 0-1,0 0 1,0 0 88,0 0 0,0 0 0,0 0 0,-1 0-4,16-1 1,-1 0 0,3-1 8,-14 2 0,3 0 1,0-1-1,2 1 0,-1-1-3,1 0 0,1 1 0,0-1 0,-1 0 0,1 0-6,0 1 1,-1-1-1,1 1 1,-2-1-1,1 0-1,8 0 1,-1 0 0,-1 0 0,0 0-3,-1-1 0,0 1 0,-1 0 0,-3 0-58,4-1 0,-3 1 0,3-1 58,-5 1 0,2 0 0,0 0 0,-4 0 0,-1 0 0,-4 0 0,-1 0-2,1 0 0,-1 1 0,0-1-4,-1 1 1,0-1-1,0 1-7,-1-1 0,1 0 0,-1 1 0,-1 0 0,0-1 0,0 1-6,-1 0 0,0 0 1,2-1-38,15 1 0,3-1 0,-3 0 9,-13 1 0,-3 1 1,3-1 61,10 0 1,2-1 0,0 2-300,-4-1 1,0 1-1,-1 0-227,0 0 0,1 0 1,-2 0-232,1 1 1,-1-1 0,-2 1-1757,14-1 0,-7 1 2498,3 0 0,-30 0 0,-14 0 0</inkml:trace>
  <inkml:trace contextRef="#ctx0" brushRef="#br0" timeOffset="46365">1407 10040 19704,'2'-11'-1397,"12"1"3324,18 9-2292,5-1-86,-5 2 139,3-2 268,26 1-2213,-12 0 2325,-14 1 0,2-1 287,5 1 0,0-1-2017,-6 1 1,-1 0 1661,13-1 0,2 1 135,6 0 1,-1 0-390,-10 0 0,0 0 145,15 0 1,0 1-22,-14-1 0,-1 1-22,0 0 0,3 0-224,-2 0 0,4 0 0,1 0 236,4 1 1,1-1 0,1 0 45,0 0 0,0 0 0,1 0 80,-2 0 0,0 1 0,1-1-224,4 0 1,1 0-1,2 0 224,-11-1 1,1 1-1,2 0 1,-1 0-18,0 0 0,1-1 0,-1 1 1,1 0-3,0-1 1,1 1 0,-1 0 0,-3-1-111,3 1 0,-3-1 0,1 1 146,1-1 1,1 1 0,1-1-176,0 0 1,1 0 0,0 1 180,1-1 0,1 0 0,0 1-20,-1-1 0,0 0 1,5 1-6,-13-1 0,4 0 0,1 1 1,-1-1-1,-2 0 15,-1 1 1,-3-1 0,2 0 0,7 0 16,-9 1 1,6-1 0,4 0-1,2 1 1,1-1 0,-2 0-1,-4 1 1,-5-1 1,13 0 0,-7 0 0,-1 0 0,9 0 36,-12 0 0,5 0 0,4 0 0,2 1 0,0-1 0,-2 0 0,-4 0 0,-5 0-24,10 0 1,-6 0 0,-2 0 0,4 0-10,2 0 0,2 0 0,2 0 1,-1 0-1,-4 0-30,-1 0 0,-3-1 1,-1 1-1,1-1 47,3 1 1,-1 0 0,1-1 0,0 0-40,1 0 0,0 0 0,0-1 0,1 1 15,1 0 1,-1-1 0,1 1 0,1 0-8,0-1 1,0 0-1,0 1 1,1-1 18,-14 1 1,0-1 0,1 1 0,1-1 0,3 1 5,-5-1 0,3 1 0,1-1 0,2 1 0,0-1 0,0 0 0,0 1-12,3-1 0,0 1 0,1-1 0,0 1 0,0 0 0,1-1 0,-1 1-13,-1-1 0,1 1 0,1-1 1,-1 1-1,-1-1 0,1 1 1,-1 0-4,-2 0 0,1-1 0,0 1 0,-1 0 0,-1 0 0,-1 1 0,-3-1 2,6 0 1,-4 0 0,0 1 0,-2-1-1,2 0-2,0 1 1,0-1-1,0 1 1,0-1 0,1 1 0,-2-1 1,1 1-1,0 0 1,0-1 0,-1 1-2,0 0 1,-1-1-1,0 1 1,1 0-1,3 0 0,3-1 1,3 1 0,1 0 0,2 0-1,0 0 1,-1 0-2,-8 0 0,0 0 0,0-1 1,0 1-1,1 0 0,1 0 1,2 0 0,1 0 0,2 0 0,1 0 0,1 0 1,1 0-1,-2 0 0,-1 0 0,-3 0 1,-2 0 1,-1 0 0,-2 0-1,0 0 1,-1 0 0,0 0-1,-1 0 3,7 0 1,-1 0-1,0 0 1,0 0-1,-1 0 1,1 0 1,-2 0 0,1 0 0,-1 0 1,1 0-1,-1 0 0,1 0-7,3 0 1,0-1 0,0 1 0,0 0 0,1 0 0,-1 0 0,0 0 1,0 0 0,0 0-1,1-1 1,-2 1 0,0 0-1,-3 0 1,0 0 0,0 0-1,-2-1 1,-1 1 0,-3 0-1,8 0 0,-3 0 0,-2 0 1,1 0-3,0 0 1,-1-1 0,0 1 0,0 0-5,0 0 1,-1 0 0,0 0-1,-1 0-7,0 0 1,-1 0 0,0 0 0,-1 0-9,0 0 0,-1 0 0,1 0 0,-1 0-28,14 1 0,-1-1 1,0 1-37,-2 0 1,-1 0 0,0 0 82,-3 0 1,0 1 0,-1 0-457,-2-1 0,-2 1 1,2 0-2769,10 1 0,2 1 1,-5-1 3221,0 0 0,-3 0 0,2 1 0,-9-1 0,-23-1 0</inkml:trace>
  <inkml:trace contextRef="#ctx0" brushRef="#br0" timeOffset="47222">1932 11879 27371,'-10'2'1984,"11"0"-6211,33 0 4716,7-1-5790,6-1 5634,6 1-70,5-1 244,-27 0 0,2 0-532,1 0 1,1 0-240,1 0 1,1 0 942,1-1 1,3 0-680,12 1 0,7 0 1,-3-1-785,0 1 0,0-1 623,3 1 0,5 0 0,-5 0-76,-4 0 1,-4 0-412,3 0 0,2 0 609,-2 0 1,5 0 0,0 0-23,-10 0 0,1 0 0,0 0 1,0 0-48,1 0 0,1 0 0,-1 0 0,0 0 105,1 0 0,0 0 0,-1 0 0,-2 0-4,4 0 1,-3 0-1,0 0 26,2-1 1,1 1-1,0-1-35,0 1 0,1 0 0,6-1 13,-10 0 1,6 0 0,4 0 0,0 0 0,-1 0 0,-5 0-24,4 0 0,-4 1 0,0-1 0,5 0-90,-4 1 0,6-1 0,2 0 0,0 0 0,-4 0 0,-4 1 51,-2-1 0,-3 1 0,-3 0 1,1 0 33,3 0 0,-1 0 1,1-1-1,-1 1-32,2 0 0,-1 0 0,1 0 0,0 0 3,-1 0 0,0 0 0,1 0 0,3 0 33,4 0 1,4 0 0,2 1-1,-1-1 1,-4 0-229,2 0 1,-3 0-1,0 1 1,3-1 199,-11 0 1,1 1 0,1-1 0,1 0-1,0 1 1,0-1 34,0 1 1,1-1 0,-1 1 0,0 0 0,1-1 0,1 1 45,3 0 0,0 0 0,1-1 0,0 1 0,0 0 0,0 0-32,0 0 0,0-1 0,1 1 0,-1 0 0,0-1 0,0 1 21,-2 0 0,0 0 1,0-1-1,-1 1 1,-2 0-1,-2 0 4,9-1 0,-2 1 1,-2-1-1,1 1-40,0 0 0,-1 0 0,2 0 0,4-1 25,-8 1 1,3 0 0,3 0 0,-1 0 0,0 0 0,-4 0-12,0 0 1,-3 0 0,0 0 0,0 0 0,3 0-4,2 0 0,2 1 1,2-1-1,0 0 1,-2 0-1,-3 0-7,-4 1 0,-3-1 0,-1 0 0,0 0 0,0 0-31,2 1 1,0-1-1,0 0 1,-1 0-1,1 0-1,0 1 0,1-1 1,-1 1-1,0-1 1,0 1 17,1-1 0,-1 1 0,0-1 0,1 0 1,-1 1 4,0-1 0,-2 1 1,1 0-1,2-1 1,5 1-6,-3 0 0,3-1 0,4 1 0,2 0 0,1 0 0,0-1 0,-2 1 0,-2 0-3,2 0 0,-2-1 0,0 1 1,-1-1-1,1 1 0,0-1 1,2 1 2,-7-1 0,1 1 1,1-1-1,1 1 1,0 0-1,-1-1 1,0 0-1,-3 1 1,-2-1-22,11 1 0,-2-1 0,-3 1 0,0-1 0,0 0 0,0 0 24,1 1 0,0-1 1,-1 0-1,1 0 0,-3 0 1,-1 0-5,-1 0 0,-2 0 0,-1 0 0,0-1 0,3 1-15,1 0 1,2 0 0,2 0 0,-1-1 0,-1 1 0,-4 0 4,8-1 1,-4 1 0,-2-1 0,1 1 30,1-1 0,-1 1 0,0-1 1,0 1 1,0-1 1,-1 0 0,0 1 0,-1-1 18,0 1 1,0-1 0,-1 0 0,1 1-14,-3-1 0,-1 1 0,1-1 0,6 1-58,-9-1 0,5 1 1,2-1-1,2 1 0,-1 0 1,-2-1-1,-5 1-92,13 0 0,-6-1 1,0 1-1,5 0-119,-5 0 0,6 0 1,1 0-1,-1 0 1,-3 0-1,-7 0-1304,10 1 1,-8-1-1,2 1 1576,6 0 0,2 0 0,-7 0 0,-8 0 0,-4 0 0,-2-1 0,1 1 0</inkml:trace>
  <inkml:trace contextRef="#ctx0" brushRef="#br0" timeOffset="48005">1767 13902 14292,'50'2'15,"0"1"0,-1-1 0,-2 0-1241,-14-1 1,-1 0 1239,4 0 0,1-1 0,3 0 0,1 0 0,2 0 0,1 0 5,3 0 1,1-1 5,2 0 1,1 0 8,3-1 0,1-1 16,1 0 0,4-1-688,-2 1 1,5-2-1,-2 1 711,-13 1 0,-1 0 0,5-1 31,-3 1 0,5-1 0,2-1 0,-1 1 0,-5 1-2,8-2 1,-5 2 0,2-1-31,0-1 0,2 1 0,0 0 0,-3 0 36,2 0 0,-2 1 0,-1 0-482,3 0 1,0 0 0,1 0 457,0 0 0,0 0 0,1 0-177,1 1 1,0 0 0,0-1 146,2 1 0,0 0 0,0 0-11,1 0 0,1 1 0,-1-1-18,-14 1 0,1 0 1,-1 0-1,1 0-76,0 0 0,0 0 0,1 1 0,-1-1 58,2 0 0,0 1 0,0 0 0,0-1-2,0 1 1,-1 0-1,2-1 1,3 1-4,5-1 0,3 1 1,2 0-1,0 0 0,-4-1 2,2 1 0,-3-1 1,1 1-1,2-1-20,-10 1 1,2-1 0,2 1 0,-1 0 0,-1-1 0,-2 1 19,9-1 0,-3 0 1,-1 1-1,0-1 4,3 0 1,0 0-1,0 1 1,0-1 5,2 0 0,-1 0 0,1 0 0,0 0-31,-12 0 1,0 1 0,0-1 0,0 0-1,0 0 38,2 0 0,-1 0 1,0 0-1,1 1 1,-1-1 6,1 0 0,1 0 0,-1 0 0,1-1 0,-1 1 6,2 1 1,-1-1 0,1 0 0,-1 0-1,1 0 4,0 0 0,-1 0 0,0 0 1,2 0-1,4 0 30,-5 0 0,3 0 0,3 0 0,0 0 0,0 1 0,-1-1 0,-3 0-26,-1 0 1,-3 0 0,0 0 0,-1 0 0,1 0 0,3 0-1,3 0 1,2 0-1,1 0 1,1 0-1,-1 0 1,-1 0-1,-4 0 18,6 0 1,-2 1-1,-3-1 1,1 0 0,0 0-4,2 0 0,-1 0 0,1 0 0,-1 1 0,1-1-6,0 0 1,1 0-1,-1 1 1,0-1 0,1 0-7,-1 1 1,1-1 0,0 1 0,-1-1 0,1 1-10,1-1 0,-1 1 0,1 0 0,-1 0 0,1-1-4,0 1 1,-1 0-1,1 0 1,0 0 0,0 0-10,0 0 1,0 0-1,0 0 1,0 0-1,0 0-4,-1 0 0,-1 0 0,1 0 0,2 1 0,2-1 2,-13 1 1,1-1 0,2 1 0,1-1 0,1 1-1,1 0 1,-1-1 0,0 1-10,1 0 1,1 0-1,0 0 1,0 0 0,1 0-1,-1 1 1,1-1 0,-1 0-10,-1 0 1,1 0-1,-1 1 1,0-1-1,0 0 1,1 0-1,1 1 1,0-1-1,1 1 0,2 0 0,2 0 0,0 0 0,0 0 0,-2-1 1,-1 1-1,-3 0 0,-3 0-5,1 1 0,-3-1 0,-4 0 0,0 0 0,2 0 1,2 0-5,2 1 0,3-1 1,1 1-1,0-1 1,-1 1-1,-1-1 0,-5 1-16,4 0 1,-3 0 0,-3 0 0,1 0 0,-1 1-34,1-1 0,-1 0 0,-1 0 0,1 1 1,-1-1-82,11 2 0,0-1 0,-1 1 0,0 0-195,-3 0 1,0 0-1,0 0 1,-1 0-622,-2 1 0,-2-1 0,1 0 0,0 0 952,3 1 0,2 1 0,-3-1 0,-5-1 0,9 2 0,-5-1 0,-2 0 0,-1 0 0</inkml:trace>
  <inkml:trace contextRef="#ctx0" brushRef="#br0" timeOffset="51944">5048 6111 19973,'-9'-40'360,"0"1"0,0 1 0,3 11-18,5 24-186,1 1-475,0 1 350,0 6-3,0 0 33,1 8-22,0-1 0,2 4 6,0 3-23,-1 3 12,0 2-6,-1 5-11,-1 3 5,0 2-3349,0 2 3343,0 1-2273,0 1 2263,0 1-678,1 18 689,-1-12-235,2-5 0,-1 1 218,2 8 704,1-6 0,1 3-684,-1-5 0,1-2-9,0 2 0,0 0-3,0 0 1,0-1 2,2 20 1270,0 2-1262,-1-15 1,-1 1-6,-1-10 0,0 0-3,1 12 1,0-1 2,-2-11 0,0-3 2,0 3 1,-1-1-3,1 2 0,-1 1 0,-1 0 0,1 1-651,0 0 1,-1 1 645,0 0 0,0 2 10,1 17 1,-1 5-395,0-9 0,0 4 1,0-2 376,-1-9 0,1-1 0,0 1-327,0 7 1,1 2-1,-1-6 331,0-5 0,0-3 26,1 2 1,0 0-33,-1 0 0,1 1 8,0 1 1,0-1-9,0 1 0,0 0-6,0 0 0,0 0 448,1 1 0,-1-1-437,1 0 1,0 1 34,-1 1 1,1-1-27,0 1 0,0 0-9,0 0 1,0 2 1,0-5 1,1 4-1,0-3 1,-1 8 1,1-1-80,0-7 0,0 1 1,0 0 88,-1 0 1,0 0 0,0 1 10,1 4 1,-1 1 0,0 1-15,0-1 0,0 0 0,0 0 95,-1-1 1,1-1-1,-1-3-104,0 5 0,0-2 2,0 2 0,0-1-5,0-1 0,0 1 2,0 0 1,0 1 2,0-1 1,1 1-4,0-2 1,-1 4-95,2-7 0,-1 4 1,1 0 112,0 1 0,1 1 0,-1 3 0,1-6 0,-1 2 0,1 1 0,0-3 54,0 5 0,0-3 0,0 0-58,0-1 1,1-2 0,-1-2 1,0 5 1,0-3-4,0 1 1,1-1-1,-1 1 1,0-2-6,1 0 0,0 0-318,-1-1 1,1 0 311,0-1 0,0 2-3,0-5 1,0 2 0,-1-1 170,2 7 0,0 0-173,-2-8 1,1 2 0,-1-4 7,1 4 1,-1-3 7,1 1 1,-1-1-9,0 0 0,0 0 3,0-2 0,0 2-3,-1-4 0,1 3 1,-1-3-7,1 7 1,-1 0-4,0-7 0,0 2 0,0-2 3,0 1 1,-1-2-1,1 1 1,-1 0-276,0-2 0,0 0 278,0-3 0,0 3 14,1 13 1,0 1-133,-2-13 1,1 0 117,0 12 1,0-1 8,-2-16 0,0-1 2,1 0 1,-1 0 66,0-1 1,0 0-79,-1-1 1,1 1-1,-1-2 1,1 0 1108,-1 29-1078,0-1 958,0-3-963,-1-1-29,0-4 12,-1-1-11,-1-2 5,1-17 0,0 0 0,0 15 0,-1 11 629,2-21-629,0-4-1575,1-2 1575,0-2-11,0-3 721,0-2-721,2 6 6,-2-9 5,2 3-17,0-12 2219,-1-3-2213,0-1 180,0-3-174,-1-2-1956,1-2 1,-1 0 0</inkml:trace>
  <inkml:trace contextRef="#ctx0" brushRef="#br0" timeOffset="53678">8250 5718 9812,'0'-5'5426,"0"2"127,0 3-4782,-1-52-732,1 39-125,-1-39 18,2 52 57,3 3-38,3 6 50,5 16 33,-2-4-1,1 12 51,-2 0-39,-4-5 14,1 6 0,-1 2-37,-1 3-1704,0-6 0,0 0 1693,0 5 17,-1 2-819,2 21 808,-2-13-15,-1-15 1,-1-1 8,1 14-72,0-13 1,0 0 65,-1 18-2,0-18 0,1 1-367,-1 1 1,0-1 380,1 20-20,0-19 0,0 2 11,1 3 1,0-2-32,3 23 29,-3-21 0,2 3 5,1 17 0,0-1-8,-2-21 0,0 1 4,0 11 1,1 6-1,0-7 655,-2-10 0,0-2-654,0 14 0,1-1-278,-2-13 1,0-2 280,0 2 0,0 1 0,-1 0 1,0 1-12,1 0 0,0 0 5,-1 2 1,0 0-12,1 0 1,-1 1-399,1 19 0,-1 3 402,0-19 0,0 0 1,0 0-1,0 1 0,0 0 0,0-1 2,-1-2 0,1 0 0,0 1-6,-1 1 1,1 0-1,0-1 0,0 8 1,0 1 7,-1-8 0,1 3 0,0-3-169,0 4 1,0-1 174,-1-1 1,0 2 4,1-3 0,-1 3 0,0-3-443,1 8 1,-1 0 434,1-7 1,-1 2 0,0-2 14,0 4 0,1-2 220,-1 2 1,0 0-227,0 1 0,0-1-467,-1 0 1,0 0 449,1 0 1,-1 0 4,-1 0 1,1 0-261,-1 0 0,1 1 258,-1-1 0,1 2-22,1-4 0,-1 3 0,1-2 19,0 8 0,0 0 3,0-9 0,1 2 0,0 0-245,1 0 1,1-1 0,0-3 247,0 11 0,1-1 0,-1-8 1,1 1 0,0-2 1,0 5 1,1-3-44,0 1 0,0 0 38,1 0 0,-1 1 365,1-3 0,-1 3-365,0-5 0,1 3 0,0-2 2,0 7 1,0 1 0,-1-8 1,1 1 0,-1-2 7,1 5 1,-1-3 4,-1 1 1,1 1 252,-1-1 1,1 0-248,-1 0 0,-1 0-2,1-1 0,0 0-12,-1-2 0,0 2-4,0-5 0,1 2 0,-1-2 1,0 7 1,0-1-5,-1-6 1,1 2 0,0-3 4,0 1 0,0 0 1,0-2 1,0 2-1,0-2 12,0 6 1,1-1 178,0 15 0,1-1-190,-3-19 1,1-1 5,0 15 0,0 4-472,0 2 0,0 0 469,-1 0 0,1-1 0,-2-2 1,1-4 2,-2-15 0,1-2 0,-1 0 0,0 0 94,0 0 0,0-1-91,-1 0 0,0-1 8,0-1 0,0 3 31,-2 4 0,0 5 0,0-4-37,0 0 1,0-1-11,0 1 1,-1 2-1,1-4 2,1-6 1,0-4 21,0 32 12,1-8 0,0 0-37,2-22 1,-1 1 2,1 16 0,1-1 6,2-5 954,4 14-966,-3-24 1,0 0-17,4 22 1889,0-2-1917,-3-21 2831,-2-11-2814,0 4 1576,-2-12-1599,-1-2 110,0-3-132,0-2 11,-1-2 17,1-1 22,-1-2-1199,0-2 1194,1 2 33,-1-1 11,0 2 23,0 0-11,0 1 44,0 2-39,0 0-5,0 1 0,0-1-18,0-1 18,0 1-12,0 1 1,0 1 5,0 1 17,1 5-11,-1-2 5,2 4 23,-1-5-17,1 0 44,1 4-44,-1-3 17,2 2 5,-2-4 6,0-1-6,1 2-17,-1-1 51,1 7-39,-1-5-6,0 4-6,-1-5 6,1 5-11,0 1-28,0-1 11,0-3-6,0-3-11,0-2 6,0-1 0,0 0 5,0-1-5,0 0-6,0-1-5,0 0-6,-1 0 5,0-1 1,1-1-17,-1 0 11,0 0-11,0-1-51,-1-1-3987,1 1 4049,0-8 0,0 6 0,-1-6 0</inkml:trace>
  <inkml:trace contextRef="#ctx0" brushRef="#br0" timeOffset="55158">11353 5593 22774,'0'-5'2455,"0"1"393,0 4-3090,-5-60-183,4 45 122,-4-44-40,5 59 320,0 0-367,0 4-96,1 0 228,1 6-26,0 0 166,1 10 31,-1-2-18,-1 8-119,0-4 2,-1 2 440,1 17 3,-1-7-1851,0 13 1811,0-10-105,0 1 7,0 3-37,0 1-516,0 3 496,0 1 0,0 2-4,0 2-11,0 3 12,1 2-19,0 3 4,1 1 14,0-15 0,0 2-370,-1-11 0,1 0 361,0 13 0,-1-1-530,1-11 1,-1-2 523,1 2 1,-1 0 0,1 2 1,0-1-58,1 2 1,0 0-70,0 0 1,0 1 5,0 0 1,1 0-5,0 1 1,-1 0-8,1-1 0,0 1-593,0 0 1,0 1 580,0-1 0,0 1-173,0 0 0,0 1 241,0 0 1,0 0 71,-1 1 0,0 1-602,0 0 0,0 1 608,0 0 0,-1 2-6,0-3 0,0 2 0,0-1-376,0 7 0,0 1 376,-1-8 1,1 2 0,-1-3 65,1 4 0,0-1-55,-1 1 0,1 0-335,-1 1 1,0 0 325,1 0 0,-1 1 1,0 0 1,0 0 326,1 0 1,0 0-327,-1-2 0,1 4 5,1 7 1,0 7-1,0-5-7,0 0 0,0 0-3,1 0 1,-1 4-1,1-6 4,-1-7 1,0-5 342,0 3 1,0-1-347,0 1 1,0-1 412,0-1 1,0 0-405,-1 0 1,1 1-3,0-1 1,0 1 3,0-1 1,-1 1-5,0 1 0,0 0-61,0 0 0,0 1 2,-1-1 1,1 2 22,-1-5 1,1 4 0,-1-2-21,0 7 1,0 1 14,0-8 0,1 1 0,-1-3-18,0 5 1,-1-2-205,1 1 1,0 0 203,0 1 0,-1 0 55,1 0 0,-1 0 6,0 0 0,0 0-6,1 0 1,-1-1-4,0-1 1,0 1 2,0 0 1,0-1-6,0 0 0,0-1 13,0 1 1,0 0-3,0 0 0,0-1-3,0 1 1,0-1-4,0 1 0,-1-1-2,1 0 0,0-1-1,-1 0 1,0 0 8,1-1 0,-1 0 0,0-1 0,1 0 0,-1-1 0,0 1 0,0 0 0,0-1-3,0 0 0,0 1 0,0-3 0,0 2 1,1-2-4,-1 6 1,0 0 7,0-7 1,1 2-1,-1-3-10,1 2 0,0-1 5,0 16 0,0 4-8,0-21 1,0 1 0,0 2 7,0 9 0,0 2 1,0-2-11,1-10 1,-1-1 0,0-2 6,1 19 1,-1-5-6,1-15 0,-1-3 5,0 1 1,1-1 5,-1-2 0,0 1-3,0-1 0,0 0-47,0 0 0,0-1 41,0 1 1,0-1-1,0-1 1,0 2 13,-1 11 1,0 2 194,1 0 0,0 2-178,-1 10 0,0-2-22,1-12 0,0-3 6,0-5 0,0-2 13,3 12 6,0-3-5,3-1-6,0-2-6,3 14 1461,-2-15-1472,2 10 12,-3-18-12,-1-3 840,2 8-834,-3-11 6,2 5-1,-3-12 0,-1-3 1587,2 5-1581,-2-7 1204,1 4-1199,-1-6 7,0 0 975,-1 0-993,0-1 7,1 2-18,0-2 6,1 6-3403,0-5 3397,1 3-828,0-4 822,-1 0-334,1-2 334,-1 0 12,1-2-17,0 0 2818,0-1-2812,0-1 1172,0 1-1155,0 0 592,-1 1-582,0 0-5,1 0-5,-1 1 0,0 0-6,-1 2 5,1 0 0,-2 0 1,1 0-6,-1-1-1,0 5 29,0 0-28,0 1 0,-1-2-3392,0-5 3391,0 0-10,0-2-6,0 0-6,0-1-10,0 0-18,-1-1-84,0-2-162,0 0-9551,1-2 8957,5-4 1,-4 2-1,3-2 1</inkml:trace>
  <inkml:trace contextRef="#ctx0" brushRef="#br0" timeOffset="56491">14543 5391 26810,'-14'-41'-1884,"2"8"993,12 33 1446,0 1-551,0 0-161,0 3 5,0 7-10,1-1-327,0 8 516,1-3-3,1 3-486,-2 1 212,1 3 136,0 1 136,-2 2 0,1 1 62,0 2-3,-1 1 38,0 3 6,0 1-2960,0 3 2964,0 2-21,-1 2-86,-1 1 48,-1 2-211,0 2 194,0 1-493,1 3 507,-1 1 4,1 3-393,1 4 358,0 0-152,1 3 0,0-1-1336,1 3 1336,-1 0-161,2-15 1,-1 2 205,1-12 1,-1 1-595,0 13 0,1 0 605,-1-14 1,1 0 63,-2 1 0,1 0 594,0 0 1,0 2-655,0 17 1,-1 2 155,1-13 0,0-1-162,-1 16 1,0-1 1,1-17 0,-1-1-9,0 1 0,0 1-183,0 1 1,0 0 182,0-1 0,-1 3 13,1-4 0,-2 3 1,1 0 43,0 2 1,0 0 0,0 3 18,-1 10 1,0 4 0,0-1-4,1-16 0,1 1 0,-1-1 1,0-2-9,1 5 0,-1-2 1,1 0-5,0-2 1,0 1-1,0-4 5,0 6 1,0-2 7,1 0 1,0 0 5,0 1 0,0-1 0,0 0 0,0 0-3,1-2 1,-1 3-3,0-4 1,1 2 0,-1-1-3,0 7 0,1 0 169,-1-6 1,0 1 0,1-3-164,-1 5 0,1-3-11,0 1 0,0 1 3,0-4 1,1 3 0,-1-3-657,1 8 1,0 0 658,0-8 0,-1 2 0,1-2 3,0 4 0,0-2-18,1 1 0,-1 1 15,0-1 1,0 1-1,1 0 1,-1-1-6,1 1 0,-1-1 5,1 0 1,-1 0-6,0 0 0,1 0 8,-1-1 1,0 0-6,0 0 0,-1 0-6,1 1 0,0 0 0,-1-1 1,0 2-2,0-3 0,0 3 0,-1-2-197,1 8 0,-1 0 201,0-8 0,0 2 0,0-3-9,-1 5 1,0-2-4,0 0 1,0 0 5,0 1 1,0 0-4,-1-1 1,-1 1 162,1 0 1,-1 1-152,-1-1 0,0 1-6,0-1 0,0 0 3,0 0 0,0 0 11,0-2 1,0 2-3,1-4 0,-1 2 1,0-2-5,0 7 1,1 1-3,-1-8 1,1 2 0,0-3-1,0 3 0,0-1 2,0-3 1,0 3 0,1-2 2,-2 6 0,1 0-4,1-7 0,-1 2 0,0-4 7,0 4 0,0-2-6,0 0 1,0 0-6,-1 1 0,1-1 0,0 0 0,-1 0 3,1 1 0,-1-1-1,1 0 1,-1 1 0,1-1 0,-1 1 2,1-2 1,-1 1-12,1-1 1,0 0 2,0-1 0,0 0-3,0-1 1,0 1-1,0-1 1,0-1 5,0 1 0,0 1 3,1-2 0,0 1-1,-1-1 1,1 1 0,0 0 0,1-1-1,-1-1 1,0 1 8,1-2 1,0 1-4,0-2 1,0 0 2,0-1 0,0 0-3,0-1 1,0 0-1,1-1 1,0 0 2,1-1 0,0 0 3,0-1 0,0 1 616,4 25 0,-1 0-622,-1-20 0,-1-1 3,3 21 1,0-2 16,0 1-11,1 0 16,-1-4-5,0-2 11,-1-2-11,1-3 6,-2-1-6,0-1-6,-1-1-16,0-1 5,-2-1 23,1 13-23,0-13 11,-1 10 1,0-20-1,1 0 1,0-3 826,1 7-855,0-9 23,0 4-6,0-11-5,0-2 5,0-2 0,0-1 2169,1 2-2163,-2-5 1521,1 1-1578,-1-5 862,-1-3-895,1-1 267,-2-2-519,1-1-426,1-3-1842,0-3 1745,4-8 0,-3 6 0,1-1 0</inkml:trace>
  <inkml:trace contextRef="#ctx0" brushRef="#br0" timeOffset="57548">16462 7574 10683,'-8'0'4420,"1"0"-2987,7 0 3687,0 0-8806,-63-1 4197,45 1-57,-18-1 0,5 0 697,27 0-866,-1-1-103,5 2 438,-1-1-863,4-1 355,-1 1-212,4-2-14,1 0 3380,3 0-3294,6-3 69,3 2-86,6-2 269,24-1-473,11 2-233,-18 2 0,1 0 457,-8 2 1,0 0-11,10 1 1,-2-1-10,9 1-57,-10 0 1,1 0-87,5 0 15,11 0 7,-22 1 24,-2 0 9,10 2-11,-4 1 5,-1-1 138,-10 1-2,-13-1 4,-2-1-1,-2 2-21,-2-2-46,2 3-17,-1-1 1077,1 1-1063,-2-1-3,-2 0-89,0 0 7,-1 0-830,10 3 49,-9-3-2224,6 2-5175,-9-3 8334,-1-1 0,-2 0 0,-2-2 0</inkml:trace>
  <inkml:trace contextRef="#ctx0" brushRef="#br0" timeOffset="58497">16524 9916 11218,'-43'0'1445,"1"0"0,-1 0 0,8-2-572,19-1 1420,-11-4-1162,6 1-733,1 0-90,3 1 201,7 2-302,0 1-28,2 0-27,0 1 105,2 0-156,2 0 385,1 1-396,2-1-28,7 1 38,0 0 1,7-1-28,1 1-6,4 0-28,4 1 34,17 0-11,8 2-23,16 2-235,-31-3 1,1 1 206,0 0 0,0 0 6,17 2 22,-3 0-3258,-16-2 3241,1 1-929,0 0 912,-1-1-1852,-1 0 1875,0-1 0,-3 0 173,-2-1-179,-2 0 0,-3-1 1956,-2 0-1962,-3 0 993,4 0-992,-6 0-1,1 0 3382,-4 0-3426,-5 0-34,1 0-330,-4 0-941,-1 0-8498,2 2 9531,-2-2 1,1 2 0,-1-2 0</inkml:trace>
  <inkml:trace contextRef="#ctx0" brushRef="#br0" timeOffset="59391">16284 12022 19580,'-29'10'840,"9"-3"-527,25-6 12,4 0-68,2 0-61,4 1-56,3 0-33,3-1-18,2 0 7,3 1 38,1-1 1,3-1 69,2 0 1,1 0-54,12-2-1115,0-2 1,-1 0 1103,2-3-56,14-4-11,-16 3 28,17-3-67,-15 3-605,-10 2 0,-2 0 593,3 1 1,5-1-1,-20 3-5,-3 1-34,-5 0 1857,-2 1-1936,-4-1-77,-2 2-141,-1-1 1213,-1 1-2266,0 0-2896,-1 0 4263,2 1 0,-3-1 0,0 0 0</inkml:trace>
  <inkml:trace contextRef="#ctx0" brushRef="#br0" timeOffset="60336">16037 13868 6921,'-7'0'3461,"2"0"4033,5 0-6928,-61-2 437,42 1-611,-43 0-112,57 1-101,4 0-162,1 0-11,3 0 55,0 0 270,6 0-314,7 1 140,3 1 0,5 1 0,0 0 5,3-1 141,22 2-174,-9-1 5,18 1-16,-14-2-23,4 0-5,1 1-1130,2-1 1118,-16 1 1,1-1 11,18 2-57,-20-2 1,-1 0 50,8 1-11,-4 0 61,6 0-61,-14-1 11,5 0-2697,-16-2 2697,-1 1-544,-3-1 561,-1 0 709,-2 0-721,-2 0 57,1 0-84,-5 0-23,0 0 3079,-4 0-4227,-1 0 289,0 2 820,0 1 0,0 0 0,0 0 0</inkml:trace>
  <inkml:trace contextRef="#ctx0" brushRef="#br0" timeOffset="180446">3258 8618 9548,'0'-5'4475,"1"2"-2005,-1 3-695,31-80-1130,-22 54-105,8-23 1,-2 3-155,-14 31-67,-3-6-39,-2 7-11,-3 0-34,-1 0-39,-2 2 101,-6-2-55,-6 1-136,0 1-22,-1 4 11,-1 6-67,4 0-16,-5 5-7,6 1 12,0 3-3398,1 3 3381,0 1-11,1 2-220,1 2 231,-2 4 11,2 0 22,-10 13-27,0 5-17,0 2 11,5-1-11,7-10 2844,3-2-2827,2-1 302,3-1-336,2 6 0,7-9 17,2 3 6,5-10 10,2-2 1,3-3 128,29-3-95,-16-7 6,22-4-6,-25-7-5,0-3 28,-1-1 100,6-12-33,-9 7 464,3-8-296,-8 0 156,-3-7-307,-3 5-6,-4-1-11,-5 17-12,0 0 7,1 2 128,0-4 22,1 3-105,0 2-74,-1 3 28,-1 6-101,-1 2-38,1 0 4,0 6 18,2 0 5,2 7-5,2 0-1,0 3-16,6 9-11,-3-4 16,5 6 1,-5-7-18,3 1-128,11 9-51,-3-7-213,9 6-385,-5-9-1668,4-2-5531,-3-1 7208,-1-4 0,-13-6 0,-4-3 0</inkml:trace>
  <inkml:trace contextRef="#ctx0" brushRef="#br0" timeOffset="181773">6672 8097 14310,'-4'-5'3200,"1"1"-3009,3 4 161,-18-57-332,14 42 1330,-14-42-1468,18 57 981,-1 1-1015,0 6 309,1 1-15,-2 8-159,0 2-5,1 4-6,-3 16-11,2-7-44,1 6 0,0 0 908,0 3-953,1 22 5,0-30 34,-2-2 77,2-2 34,-2-2-2637,0-2 2615,0-2 34,-1 4 39,1-6 1630,0-1-1289,1-10 740,1-6-622,0-3 2983,0-4-3469,-1-2 4,0-6-11,-1 0-22,1-2 17,0-9-23,1 6 17,0-6-11,3 7-1,0 2 1,5-5-11,-1 6 11,2-3-1,-2 7-16,2 1 0,1 0-28,4 2 6,1 0 11,5 2 22,12 1-11,-5 2 0,11 1-11,-9 2 5,13 7 1,-11 0 16,19 12-6,-18 0-21,-3 0-12,-9 0 5,-11 1 12,-6 3 11,-5 0 11,-5-2 0,-5-6-22,-4-1 22,-15 8-3391,4-7 3396,-13 4-44,-12-3-1975,-8-2 1862,-1-1-403,24-10 1,3-2-403,-4-3-1732,-6-6-6519,22-3 8821,7-3 1,7 6-1,4 2 1</inkml:trace>
  <inkml:trace contextRef="#ctx0" brushRef="#br0" timeOffset="182522">10097 8132 27962,'-54'5'-72,"1"0"1,4 0-1,7 1-28,16 7 593,0 0-8,1 3-44,-1 1 225,-7 12-221,-4 7-448,14-12 1,0 1 173,1 2 0,2 0-92,-11 16-219,8-4-2704,13-14 2484,3-2-37,4-2 16,3-1-728,4-4 632,6-2 32,18-1 257,1-7 136,16 0 111,-5-11 162,6-2 17,2-6-142,7-6 0,-2 0 1,-10 5-1,-3-1 1,0 0-1</inkml:trace>
  <inkml:trace contextRef="#ctx0" brushRef="#br0" timeOffset="234041">12499 2260 12802,'2'-12'2986,"0"3"-5310,3-22 1,1-5 3353,-1 5-29,3-14 0,-2-2 2394,-9 5-3150,0 13 807,-10 5-941,-10 24 525,1 5 140,-12 7 67,1 7-22,-6 7-732,9-4 1,-3 4 367,-1 3 1,0 2-41,-7 10 0,3 0-16,8-7 1,5-1-356,4-1 0,5-3-150,2 9 1217,16-6 0,5 0-1748,5-1 312,10-4 0,5-6-266,10-14 406,16-7 169,-10-8 202,-1-6 40,-12-1 1,-1-2 446,12-11-187,-9 2 0,-3-2 420,-1-8-583,-9 6 0,-2-1-175,-4-4-231,0-9-138,-11 18-251,0 4-2576,-3 4 2535,-2 3 35,-6 0-116,-6 5 454,-1 1 182,-1 6 993,-1 7-186,3 2 252,-4 6 239,2 13-514,4-2 19,0 11-557,6-4 2734,3 0-3024,4 18-702,10 2-513,3 1-1125,3-23 1,3-1 1503,8 2 219,13 4 225,-9-14 303,1-6 203,-2-3-58,10-3 382,-4-6 212,-3-4 26,-7-6 49,-12-4-213,-2-2-227,-3-12-349,-4-9 12,-7 5 1,-1-2-305,-3-15-91,-4-10 3273,6 27-3525,2 1 157,2 4-3260,3 0 3693,2 4-260,5 3 781,2 1 105,12-4 555,8 4 115,2 1 49,3 5-169,-8 7-246,1 2-161,1 2-205,15 8-274,-12 1-549,19 19-421,-26-4-301,8 25-124,-20-13 47,-2 12 738,-10-10-322,-2-2 244,-3 0 186,-2-2 248,-1-3 263,-1 9-2055,4-13 2349,0 6-165,4-16-367,2-3-180,10-1 135,9-7 437,15-10-52,14-14-437,-5-5 701,-1-8-17,-15 4 431,-1-4 72,-5-3-355,-1-2 1365,4-19-1920,-5-1-157,-11 24 0,-1 1-199,1-15 26,-8 12 2534,-7 16-3120,-1 2 74,-3 2-123,-2 3 246,2 3 1456,-1 3-1015,1 2 283,1 2 274,1 2 423,1 3 685,0 4-1481,-1 6-38,-1 3 0,0 5 0,0 3 0,1 4 0,2 4 0,1 3 0,9 21-902,2-23 0,2 0-54,1 0 1,1 0-298,5-1 0,2-3-1810,14 11-2608,6-4 5555,6 2 0,-31-25 0,-3-3 0</inkml:trace>
  <inkml:trace contextRef="#ctx0" brushRef="#br0" timeOffset="235052">14660 2486 21056,'26'-48'35,"-1"-1"0,-1 4 0,-1 3 1551,3-2-1571,-6 8 1,0-4-22,1-5 0,-1-5-370,-1-2 1,1-5 0,-3 3 516,2-3 1,-2 0-68,-4-3 1,0-5-1,-4 11 185,0-2-131,-4 11 0,-6 6-525,-17 20 357,3 10 923,-14 1-1058,8 13 455,-14 13 96,7 1-21,-10 12-40,0 16 158,11-3-385,9-13 0,2 4 0,3 11 0,3 1 373,4-9 0,1 2-733,-1 14 0,3 1-74,6-15 1,3 0-24,1 0 1,3 1-28,3-1 1,2 0-10,3-1 0,2 0-317,1-1 0,1-1 354,1-1 1,1-1 26,-1-2 0,0 0-237,-1-1 1,-1-1 160,-3-1 1,0-1-1290,9 25 939,-7-7 152,-8-8 906,-6-8-582,-6-10-3,-7-7 2362,-6-7-2232,-7-3-158,-6-9-237,-6-4-128,-5-9-37,5-2 0,-1-3-228,-4-5 1,1-2 1296,-1-1 0,2 0 89,2-1 0,4 1 1910,-5-12-1433,7 3 2,7 3-162,4 3-93,4 5-110,2 2 281,-2-7-621,5 10-81,-2-6-31,7 12 3,1 1-15,9-7 86,14-3 115,6 1 24,13-1 11,-10 12 1,1 1 2644,22-10-2592,-15 8 1,0 1 294,19-9-348,-28 12 0,-1-1-66,0-1 0,0 0-65,0-1 0,-1-1 153,25-17-3076,-2-3 2833,-19 10 1,-1-2 180,13-12-19,-17 14 0,-3 1 233,2-8-34,-5 4 1,-7 4-48,-4 4-24,-4 3-443,-3 4 299,-2 3-754,-1 4 3179,-1 1-3416,-1 3 405,0 1 35,-2 1 549,2 1 662,-2 3 174,1 3-314,-1 6-398,-1 6-367,-2 6 0,1 8 0,-1 8 0,3 6-956,1 8-210,1 4 370,1 2 389,1 1 203,1-21 1,1 0-216,1 17 234,0-23 1,0-1-196,5 13 41,-2-16-3,1 0 26,-3-17-64,-1-6 137,1-2 211,-1-4 835,1-3 952,2-4-469,3-6-143,3-6-80,1-3-561,2-4-1791,2-2 2252,-1-2-835,0 2-1111,-1 2 717,-2 4 7,-2 4 306,-4 6-20,-1 3 330,-4 4 918,1 4-1275,-3 4 0,3 4 0,0 4 0,2 2-392,0 3-796,14 18-118,-5-13-26,12 12-329,-5-19 2420,5 0 506,6-2 33,3-3 439,4-4-917,2-2-820,0-3 0,0-5 0,-3-2 0,-1-6 0,-4-3 0,-3-4 0,-2-3 0,-4-3 0,-4-2 0,-4-1 0,-2 0 0,-3 0 0,-2 2 0,-3 1 0,-2 3 0,-2-3 0,-1 9 0,-3-1 0,0 10 0,-2 2 0,0 3 0,-1 4 0,-1 4 0,1 5 0,-3 5 0,2 4 0,0 6 0,2 4 0,2 4-1805,7 4 1226,5 6 1,-3-19-1,2-2 1</inkml:trace>
  <inkml:trace contextRef="#ctx0" brushRef="#br0" timeOffset="236651">18080 2070 16092,'16'-48'1215,"0"-1"0,-2 4 0,-3 6-446,-6 1-187,-6 7-146,-6 6 235,-17 1-265,0 10 38,-15 2 18,5 10 67,-5 6-3413,-1 6 3428,-3 6-188,12 1 0,1 4-1725,-16 14 1738,18-10 0,0 3-970,-8 18 1320,4 3-1175,3 4 909,5 2-100,4 1-137,6 1-568,7 0-38,7-2 365,9-20 0,5-1-519,7-2 0,6-3 50,14 3 1,5-3 95,-5-9 0,2-5 600,3-4 1,1-4-536,5-6 0,-1-3 155,-11 0 1,0-3 71,3-2 1,4-1-1,-5-2 81,-4-1 1,-2-1 141,10-5 1,0-2 8,-8-2 1,-3-2 79,17-12-132,-22 12 0,-2-1 2015,1-9-1954,0-10-52,-12 11 2792,-3-4-2751,-11 17-90,-5 4 557,-12 3-450,-17 8 266,-5 5 120,-9 9-2448,9 4 2776,-1 4-321,1 3-202,9 1 0,1 4 181,-8 16-479,-2 10-23,27-18-441,20-6-293,3-8-90,13 2-29,2-12 66,5-3 119,29-5 2811,-12-6-2422,3-7 0,1-4-2769,-1-5 3073,-13 2 1,-4-1 56,-5-5 310,-7-2-394,-7-2 5,-4-2 44,-6-13 119,-9-2 48,-11-7-155,-5 16 197,-7 8-163,2 13 3558,-3 4-3303,-3 2 19,-1 5 11,-13 1-88,-1 10-136,2 0 353,9 8-63,15-2-300,5 3-264,3 3-279,5 0-1043,1 4-4,7-1-6072,14 14 7388,4-7 1,-1-4-1,-7-12 1</inkml:trace>
  <inkml:trace contextRef="#ctx0" brushRef="#br0" timeOffset="237229">19160 2122 30008,'-29'24'130,"0"0"0,2-2 1,8 0-278,15 6-6274,2-1 5939,1-1 1530,0-1-1287,4 10-22,-2-15-229,4 4 781,-2-18-777,2-4 462,0-1 157,3-5 3554,3-2-3442,2-6 333,3-2 155,14-23-55,-4 2 34,8-14-234,-14 19-154,-6 7-309,-5 13 52,-3 2-275,2 4 181,-4 4-12,4 4-254,-2 4-181,6 13-11,0-3 150,12 18-44,-6-13-41,8 6-200,-3-10 154,4-1 260,5-4 246,3-1 39,3-3 24,3-3-302,0-4 376,21-4-493,-16-5 498,14-6-158,-22-5-8,-2-4-23,10-21-50,-13 6-580,-13 10 0,-2-1 509,2-17-25,-3-5-2770,-3-6 2867,-3-4 84,-5 27 0,-1-2 10,1-14 1,0-1 30,-3 12 1,1 0-8,0-9 0,0 1-29,-2-10 153,-1-6 19,-6 13-138,-1 5-45,-4 19 654,4 16-813,0 5 3218,0 4-3110,-2 7 2,-1 7 35,-4 9-3180,-1 8 3174,-1 7-5,0 9-1230,2 8 1227,9-25 0,0 1-427,1 2 0,1 1 451,1 1 0,2 0-37,2 0 1,1 1-51,1-1 0,3-1-40,1 0 0,2-1-130,1-2 1,2 0 12,0-1 0,2-1-441,7 9 1,2 1-526,2-3 1,0-1-457,0-1 1,-1-1-2758,-3-7 0,-1-4 4227,1-1 1,-12-11 0,-4-5 0</inkml:trace>
  <inkml:trace contextRef="#ctx0" brushRef="#br0" timeOffset="237951">19903 2035 19253,'-3'-2'1924,"0"1"-1236,3 1-592,72-13-1725,-32 10 1639,10-4 1,2 1-6,3 6-54,3-1 321,2 0 75,0-1-22,-20 0 0,1-1 14,-3-2 1,0-1 29,-1 1 0,-1-1 42,0-4 1,-3-1 506,0-2-9,3-6 186,-18 6-603,-4 0-426,-6 0-177,-4 2 75,-4 0-504,-4 1 982,-4 1-579,-14 1 651,-11 3-12,-3 2 230,-2 3 134,8 4 248,1 3 272,1 5-649,0 2-737,-7 12 0,5 5 0,4 2 0,8 22 0,16-26 0,5 15-870,9-21-427,8-2 282,18 4 434,-5-7-662,13 2 1115,-13-12 515,-2-4 362,-1-2 218,-2-4 206,8-10-20,-9 0-448,4-10-705,-12 4 0,-3-1 0,-3-3 0,-3 0 0,-1-11 0,-4 7-760,-1-5-123,-3 12 120,-1 2 114,0 2 155,-1 3 5,0 4 982,-2 1-823,-1 3 1200,1 2-431,0 1 728,0 3 232,-2 3-3451,-4 13 2981,0-1-276,-3 11-183,4-6-470,2 3 0,8 29-912,4-19-979,10 22-76,5-27 293,14 1 0,3-3 128,5 2 789,-4-5 0,1-4-2943,11-13 1662,-12-4 515,12-7-86,-1-11 2772,-1-14 348,-1-3-458,-9-6 736,-17 6-34,-3 0-282,-2-1-187,-2 2 859,-2-7-1983,-5 11-55,-2-4 448,-9 8-903,-1 8 2978,-3-2-2904,1 9 195,2 3 81,0 1 219,2 2 170,-3 2 1367,1 3-1049,-2 4 82,0 4-320,0 5-381,1 15-248,3-3-512,6 27-564,5-18-375,8 12 208,4-15-792,3-5 0,3 0-1347,8 6-1376,-8-10 1,-1-2 4451,-3-7 1,-11-9-1,-5-3 1</inkml:trace>
  <inkml:trace contextRef="#ctx0" brushRef="#br0" timeOffset="238136">21505 1543 19092,'-5'59'-3277,"-1"-16"0,10-35 0</inkml:trace>
  <inkml:trace contextRef="#ctx0" brushRef="#br0" timeOffset="238508">21922 1899 32767,'-9'45'0,"1"0"0,1-7 0,3-5-796,9 5-662,8-3 760,2-2 336,-1-2 95,-2-9 178,-7-11-1160,-1-5 1398,-1-3 252,0-2 925,1-7-530,0-2-227,4-9-69,-1-3-193,1-5-3381,0-3 3209,0-4-583,1-2-44,2-1 154,-1 0 391,3 5 0,0 0 9,4-5 121,11-18 34,-12 33 264,0 4 93,2 3 2891,-1 5-3465,1 2 0,2 4 0,2 2 0,2 4 0,2 4 0,1 6 0,1 3 0,0 3 0,0 2 0,-1 3 0,-1 1 0,-1 1-1511,7 6-1597,-7-5 1,-1-1 2957,3 4 0,-13-14 0,0-2 0</inkml:trace>
  <inkml:trace contextRef="#ctx0" brushRef="#br0" timeOffset="239336">22998 2009 30819,'0'-5'-1930,"0"1"2346,0 4 2159,-26-9-1755,20 10-753,-17-7-67,29 13 0,10 2 0,-2-3 0,8-1 0,-5-3 0,-1-1 0,3-3 0,-7-2 0,1-4 0,-7-1 0,-2-4 0,-1-10 0,-2 4 0,-1-9 0,-2-1-927,-6-6-744,0 7 380,-5 2 878,3 18 872,-2 1 428,-1 3-2887,-15 2 3599,10 6 407,-12 2-655,14 6-1351,-4 14 0,6-3 0,-1 10 0,11-7 0,1 1-581,8 0-1487,3 1 251,9 0 1419,17 4 1,5 0-157,5 3 583,0-4 1,-1-3 319,-1-8 488,-3-4 187,11-1 415,-15-7-82,17-1-2521,-25-6 2018,5-4 206,-5-7-1060,-9-1 0,2-6 0,-10 1 0,-2-3 0,-3-2-70,0-2-1317,-5-26-400,0 18 648,-7-28-236,-2 26 251,1 1 494,1 8 3406,6 6-3159,1 5 224,4-1 444,3 6 660,3 2 506,4 1 120,4 3-545,15 1-1026,-4 4 0,11 3 0,-9 4 0,1 2 0,-1 3 0,0 2 0,-2 2 0,-1 2 0,10 12 0,-10-5 0,8 8 0,-10-9 0,-1 0 0,0-1 0,0 0 0,-1-1 0,2-2 0,0-2 0,-1-3 0,9 0 0,-9-7 0,6-2 0,-10-7 0,-2-2 0,-1-5 0,0-2 0,-3-5 0,-2-3 0,-1-1 0,-3-6 0,2-14-179,-3 4-1997,1-12 808,-2 10 171,-1-2 2503,1-19-1932,-2-3-2419,-1 0 2716,-4 8-1075,-2 19 1153,-2 4 78,-2 4 755,1 4-530,-1 2 609,0 5-365,2 2 2720,0 2-2464,0 4 2336,2 1-2196,0 2 11,1 13-703,4-1 0,1 14 0,5 1 0,4 7 0,1-2 0,2 2 0,13 20 0,-4-12 0,5 5 0,-3-3-2114,-4-7 1,0-1 2190,2 2 1,1 3 0,-4-4-239,-6-4 0,-4-3-2661,4 31 1054,-14-1-3308,-19-3 5068,-2-24 0,-1-3 0,-4 3 1,-5-3-1</inkml:trace>
  <inkml:trace contextRef="#ctx0" brushRef="#br0" timeOffset="241339">25608 2135 20396,'13'-49'1340,"0"0"1,-2 5-1,0 4 681,7-20-1341,-8 27 221,4-22-574,-12 38-177,1 1-128,-3 11-4,0 4-273,0 8 34,0 3 57,-1 11 35,0 1 64,-2 23-259,0-9 394,0 16 88,2 4-37,0-12-17,5 12-163,11-2-228,1-16-18,9 8 65,7-14 213,-8-12 164,18 1 245,-10-19 249,-1-6 302,6-18 100,-16 0-228,6-12-69,-3-10-387,-3-8-204,-1-2 132,-5 1-594,-6 4-558,-4 12 439,-1-7 115,-3 17 16,-2 3-3197,-3 3 3173,-1 4-119,-1 4 208,-1 3-5,-1 2 201,-2 6 786,3 4 134,1 6 2864,4 6-3758,1 3-280,2 3-2220,10 17-1134,2-8 3621,13 14 0,-14-26 0,0-2 0</inkml:trace>
  <inkml:trace contextRef="#ctx0" brushRef="#br0" timeOffset="241582">26497 1940 32767,'-5'-39'-864,"-1"0"0,-2-24 131,7 61-782,1 2 1806,0 4-471,1 4 229,2 7-349,5 19-1594,6 14 1668,1 3-184,0 3 407,-7-13-318,0 0 32,-4 17 257,-2-15 135,-4 10 206,-2-19 169,-5-5-428,-8 7-2247,-10-6 742,5-7-8376,-5-13 9575,18-13 1,1-1 0,6 2 0</inkml:trace>
  <inkml:trace contextRef="#ctx0" brushRef="#br0" timeOffset="241764">26512 1902 32767,'-45'3'0,"1"-1"0,3 1 0,6 5 0,2 40 0,15-20 0,-1 1 0,0 0 0,0 0 0,1 1 0,2-1-274,-3 12-1115,5 0-907,5-3-7535,12 16 7772,1-26 1,4 6-1,-5-29 1</inkml:trace>
  <inkml:trace contextRef="#ctx0" brushRef="#br0" timeOffset="242150">26864 1983 25440,'3'-4'3448,"-1"1"431,-2 3-3879,-26-6 0,18 10 0,-19-3 0,26 11 0,3 1 0,26 10-629,-9-11 377,21 6-572,-4-15 954,-9-2-388,9-3 170,-12-4 1620,-2-3-1143,-2-3-389,4-11 0,-8 4 0,1-9 0,-9 7 0,-2-1 0,-3-1-7,-1 1-1234,-1 2-300,-5 2 3323,-1 3-2962,-7 1 776,-2 3 939,-4 2 138,-2 3 410,-3 3-783,-2 1-300,0 2 0,-11 8 0,9 0 0,-5 9 0,13-1 0,3 3 0,3 3 0,3 2 0,3 3 0,4 1 0,1 0 0,7 3 0,7-2 0,4 1-1721,8 9-1404,6-2 0,4-2 1116,7-3 918,-11-12 0,1-1-4467,18 4 5778,9-1 0,-28-11 0,0-1 0</inkml:trace>
  <inkml:trace contextRef="#ctx0" brushRef="#br0" timeOffset="242538">27569 2212 30533,'30'-51'-305,"-1"0"0,-1 4 0,-5 7 542,-5 13-157,-3 4 457,-5 3 717,-7 2-1722,-10 8 539,-27 2 191,-3 10-137,-20 3 926,6 4-1051,-2 3 0,1 3 0,2 2 0,7 4 0,6 1 0,7 3 0,7 0 0,8 1 0,7-2 0,3 0-128,9-1-1987,17 4 681,3-7 792,15 1-2242,-1-12 3079,2-4 368,4-2-682,1-5 1251,0-4 446,0-5-449,-4-4-1802,-2-4 1053,-4-4-389,-4-3-239,-3-5-252,-3-3 1034,-3-6-1411,-2-3-72,-2-6 73,-4-3 37,-2-4 14,-4-1 174,-3 0 1224,-3 4-1017,0 4 109,-4 5 228,-5-7-251,-1 16 146,-3-3 98,3 18 199,2 6 57,0 4 349,2 4-178,1 3 858,1 1-265,0 5 1081,-1 3-1532,-3 19-297,0 3 2128,-3 18-2295,3-1-174,-2 10-35,5-24 0,-1 1-157,0 4 0,-1 1-92,1 2 1,0 1-1080,-1 2 0,1-1 1235,0 1 1,1 0-110,0-1 1,2 0-624,-1-1 1,1-1-34,2-1 1,2-1 1028,0 5 1,1-3-1,1 3 1,0-3-1</inkml:trace>
  <inkml:trace contextRef="#ctx0" brushRef="#br0" timeOffset="243323">6009 4212 14950,'-13'-43'616,"0"0"0,1 4 0,0 7-246,-3 16 1218,0 6-1426,1 3 1137,1 4-1254,1 3 671,3 6-716,1 4 1808,3 7-1808,1 5 5,3 8 12,-1 6-251,2 7 246,2 6-7,1 5-3073,4 5 3028,4 2-2,-5-30 0,2 1-770,-1-1 1,2 1 696,0-1 0,1 0-1761,9 28 1310,-5-19 0,-1-1-352,5 20 459,-7-23 0,-2-1-1037,-2 6 372,-3-5-1083,-4-9 517,-5-5-2656,-5-9 5736,-3-4-1390,0-6 0,5-1 0,3-2 0</inkml:trace>
  <inkml:trace contextRef="#ctx0" brushRef="#br0" timeOffset="243738">5648 4887 13058,'-43'-30'1278,"0"0"1,1-1 0,8 4-763,16 7-152,4-3-124,13 9-105,9 0 783,22-6-834,26 1-84,-26 8 0,3 2 8,4 0 1,3 2-4,9 1 1,0 1-1201,-9 1 0,1 1 1192,13-1 1,2-1-15,4 2 0,-2 0-147,-13 0 0,0 0 161,14 0 0,-2-1 0,-19 0 1,-2 0 2,-2 1 0,0-2-66,8-2 0,-1-2 55,18-4 88,-25 4 0,-2-2-71,4-5 5,-9 0 17,-6-2-11,-8 2 16,-6 0 1,-3 1 2268,-11-3-2145,-10 4-6,-5 3 39,-9 6 68,3 9 5,-5 3-16,-2 5 1725,-1 5-1731,-14 15-151,4 9-79,4 1 1278,13 1-1312,20-5 23,9-9-16,9 5 241,22-4-276,-2-11-1159,17 5 1177,-7-14 10,4-2-2737,2-3 2755,-1-2 10,15-6-161,-17-2 167,7-5 28,-13-9-16,-12 2 10,2-8 40,-13-4 0,-7-7-45,-5-1-6,-7-1-22,-4 11 28,-3 1-5,-9-8 16,4 12 578,-8-4-622,7 13 3188,-1 3-3295,1 4-535,-7 4-1280,7 5 1927,-7 6 0,17-2 0,1 0 0</inkml:trace>
  <inkml:trace contextRef="#ctx0" brushRef="#br0" timeOffset="244306">9006 4362 24627,'10'-48'562,"0"1"0,0 4 1,-1 5-176,0 1-413,-2 7 83,-1 7 264,-4 2-172,0 9-183,-2 3-114,-1 7-27,-2 7 25,-1 4 163,-8 21 0,2-1-12,-1 10 0,1 3-4,2 6-775,2-10 1,1 1 769,6 4 2,13 14-126,2-15 115,15 8-11,-1-23-427,4-6 450,4-6 5,0-4 5,1-7-16,-1-1 17,-2-7 10,-4-3 7,-2-6 5,-4-5 17,-3-4 5,-3-5 1431,-4-3-1442,-4-3-513,-3 0 497,-3-3 10,-4 0 1,0 1 11,-8-14 472,1 15-478,-11-15-45,1 22 6,0 4-44,1 10-180,4 9-409,0 5 6,1 4-438,2 5 107,3 3-2341,1 3-5724,2-2 9023,1 0 0,0-7 0,0-3 0</inkml:trace>
  <inkml:trace contextRef="#ctx0" brushRef="#br0" timeOffset="244589">10013 4074 19473,'0'-7'2655,"0"2"-1960,0 5 1685,0 0-2308,-58-57-16,41 44-25,-16-19 1,5 10-16,26 24-4,0 2-1,2-2 11,0 1 40,3 2-23,1 0-33,1 0 5,1-1 22,-3-2-27,1 0-12,-1 0 1,0 0-18,0-1-5,-1 1-11,0-1-34,0 1-28,1 0-39,-1-2-403,1 2 22,-1-2-257,0 0-5910,0 0 6688,-1 0 0,0 0 0</inkml:trace>
  <inkml:trace contextRef="#ctx0" brushRef="#br0" timeOffset="245214">9490 4297 21117,'-6'-42'562,"1"-1"0,1 4 0,-1 8 278,-6 15-504,2 5 249,-1-2-160,0 3-177,3 3-130,0-1 23,3 5-68,1 1 127,0 0-178,2 1-240,0 1 139,1 6-21,0-1-35,1 5-285,2 4 140,-1-2-90,0 3-100,-1-4-135,-1 0-174,0 0-173,-2 1-269,0-1-309,-2 0-396,-2 0-662,1-1-352,0 1 2092,1-1 0,1-3 0,2-2 0</inkml:trace>
  <inkml:trace contextRef="#ctx0" brushRef="#br0" timeOffset="246199">9476 4255 18090,'4'-39'582,"-1"1"1,3-25 1458,-9 54-1783,1 1 1163,-3-3-1270,1 4 562,-1-2-456,1 3 1480,1 1-1558,0 0 233,1 3-250,1 1-128,0 0-12,-1 6-5,0 0 11,-2 5 11,1 9 12,0 8-46,0 2 7,3 3-3399,4-7 3387,5 1-695,4 1 689,5 1 12,5 2-12,4-2 0,4-1 1,5 0-9,-9-9 0,1 0-2039,14 8 2025,10 8-101,-16-6-397,-14-8 453,-4 5-17,-18-9 1,-10 1-94,-8-1 49,-12 0-12,-7-1-72,-7-2-91,-4-1 7,-2-5-308,18-3 0,-2-3 534,-29-7-1341,28-1 0,2-3-381,-10-13-73,16-10 286,15 2 504,4-5 560,4-5 560,2-3 410,2-1 430,4 1 386,1 1-964,1 4 1379,0 1 1121,1-7 264,-2 14-2202,1-5-107,-4 17-89,1 4-63,-2 3 353,1 5-586,-1 2-8,-1 4 102,0 0 3083,-1 9-3256,-3 9-169,-1 6-17,-2 10-5,-1-3 101,-9 25-567,5-21 0,-2 3 398,-6 12 1,-2 1-23,2-7 0,0-2 0,-2 1 1,-1-1-7,6-13 1,-1 1 2,-8 9 1,1 1-15,6-11 0,1 0-8,-9 15 0,1-2-3114,1 0 3112,-1 8-2104,16-24 2064,3-5-43,3-5-13,2-5 321,7-5-270,2-5 2271,7-5-2390,27-20 130,-12 6 16,20-16-5,-19 12-6,14-16 1445,-9 8-1417,11-13 6,-13 11-612,-1 0 618,1-3-7,-2-1 9,-9 8 1,0-2-4,9-17 3,-11 16 1,-1-2-799,-3-1 1,-1 0 789,7-18 19,-9 19 0,0-1-174,5-25 205,-7 5-16,-2 2-1,-6 12 34,-9 9 1431,-4 4-1448,-4 2 0,-3 7 314,1 9-319,-1 3 2037,-10 2-2043,5 3 6,-7 2 332,3 8-343,7-1-12,-4 8 34,10-3-34,2 2 6,2 3 347,0 20-364,5-10 17,0 16 5,10-5-5,1-7-668,8 9 662,2-12-5,4 1-6,2-1 11,4 1 11,18 16-17,-19-21 1,1 0 0,0 1 0,0-1-1011,0-1 1,-2-2 1004,12 8 6,-4-2-262,-3-1 256,-4-1-5,-5 0-7,-5 0-2410,-5 0 2422,-5 0 0,-3-1 11,-7-1-1408,-4-2 1402,-8 0-413,-6-3 380,-4-2-966,-5-1 927,-2-4 428,-1-4-557,1-3 454,-12-5-1110,13-5-464,-6-5-2483,16-5-5354,4-1 9381,6 1 0,5 6 1,5 4-1</inkml:trace>
  <inkml:trace contextRef="#ctx0" brushRef="#br0" timeOffset="246989">10000 3928 17678,'-25'-39'324,"0"0"1,3 1 0,6 14 2246,13 23-2554,3 4 1420,-1 2-1398,1 15 848,1 17-876,6 25 6,0-2-9,2-13 1,2 1-20,-4-16 0,0 0-327,4 11 0,1 1 287,-3-12 1,0 0-174,3 14 0,1 1 39,-4-13 1,0 2-377,2 19 1,-1 1-503,-6-16 0,-1-1 662,0-2 1,-1 0-463,-2 20-218,-2-28-269,1-7-347,-2-8-3036,-2-7 778,-2-27 4415,1 3 4455,-4-34-1644,4 3-1518,0 0 648,2-2-1079,3 15-241,0-2-207,1 2 1012,0 1-553,-1-6-773,0 13-101,-1-4-106,1 15-84,0 3-95,0 2-79,0 2-72,8-1-79,22-3 0,-1 2-20,2 4 0,4 1-98,7 2 1,0 0-1240,-7 1 0,1 1 1376,8 0 1,-2 0-37,4 1-297,-9 0 0,0 1 364,6-1-2275,15-1 2303,-41 1-869,-6 0 942,-5 1 1353,-3 0-1168,-1 0 268,-7-1-458,2 1 11,-7-1 34,1 2 2889,-9 6-2788,-5 7 1869,-7 10-2044,6 9-61,8-3 0,9 4 23,6-9-23,6 1 5,4-1 1,8-1-381,7-3 375,8-2 0,26 1-11,-8-8 14,-16-6 0,0-1 8,13-1 6,-1-3-2159,-4-5 2181,-6-1 107,2-14 5,-13-9 34,-12-28-146,-16 14-206,-18-13 195,-4 24 6,-4 1-1,-3 1 57,-16-5-51,11 10 3,6 9 0,1 1 262,-1 2-281,-14 0-46,28 9 2191,-2 2-2268,14 2-29,3 4-890,15 14 495,1-5-2876,14 5 1,5-1 3399,11 1 0,6 3 0,-26-15 0</inkml:trace>
  <inkml:trace contextRef="#ctx0" brushRef="#br0" timeOffset="247313">11193 4155 20879,'0'-5'3282,"0"2"-1417,0 3-1865,6 20 12,1-3-12,16 33 0,-5-17-1528,7 12 1506,-5-13-1,-2 1-33,6 13-11,-7 6 67,-7-10-5,-14-7 21,-11-27 12,-5-4 0,-2-3 17,-3-6-6,-2-4 1,0-7 4,1-5-1880,2-5 1875,2-2 6,5-1 28,3-24-96,11 19-414,8-16 358,10 27-61,9 0-61,4 3-74,7 1-129,-5 8 1,2 1-185,6 0 0,1 1-286,0 1 1,0 0 366,2 1 0,-2 3-1061,17-1-1087,3 3-5443,-5 1 8098,-9 1 0,-21 0 0,-10 0 0</inkml:trace>
  <inkml:trace contextRef="#ctx0" brushRef="#br0" timeOffset="247624">12042 4187 17759,'-6'1'4588,"1"0"-1979,5-1-2379,-65 21-96,45-14-69,-18 7 0,6 0-9,26-6 5,2 3 23,7-5 11,2 0 1,5 0-12,5-1-6,5-1-16,3-1-18,5-2-10,3 0-17,3-1-307,-1-3 313,1 0-3291,-3-5 3307,-2-1 61,4-10 1,-8-8-62,-4-2 17,-11-17-33,-14 16-6,-3-10-365,-7 15 388,-1 1 3123,-4 4-3001,-13-1 90,-7 7-134,-1 3 0,-1 8 61,-12 21-134,21-5-12,-14 16-22,29-8 1,4 4-18,5 2-50,6 18-62,6-8-1762,7 14 1359,9-13-737,1-10 1,2 0-3336,18 15 4176,-7-12 1,-1-2 0,-4-6 0,-1-2 0</inkml:trace>
  <inkml:trace contextRef="#ctx0" brushRef="#br0" timeOffset="248665">14283 4079 15821,'-2'8'2039,"1"-1"-863,1-7 5546,0 0-6454,-43-36-1590,32 6 1400,-12-1 1,3-3 28,23-19-29,2-5 0,4-4-44,-4 30 0,0-1-4,1 1 1,-1 0 2,0 0 1,0 1 34,4-27-2618,-2 8 2662,-3 10-460,-3 4 404,-5 17-28,-3 4-17,-4 17 11,-4 7-10,-3 10 383,-3 10-384,0 9-11,0 9 0,2 7 0,5 7-710,6-13 0,2 1 710,2-10 0,1 1-182,0 12 1,1 3 125,1 3 0,1-1-376,1-11 0,0-1 359,0 15 1,0-2-26,1-17 0,1-2-37,-1-1 1,1 2-66,0 2 0,1 3 1,0-4-171,-1-2 1,-1-1-51,3 19 0,-1-4-409,-4-10 1917,-5-9-3659,-13-8 387,-2-14-208,-11-11 365,4-14 755,-3-10 1258,8 0 0,0-3-418,-10-18 768,12 12 0,1 0 471,-3-19-558,4-3 865,3-1 336,5-1-173,3 1-988,4 21 1,1-1 494,-1-13-168,0-8 729,2 27-1042,-1 4-124,0 4 1919,3 1-2137,3 6-1618,6 0 1511,7 6-39,7 0 188,9 2-277,8 0-537,8-1 559,7-1 56,6-1 120,-30 4 1,1-1 21,16-3 1,0-1 53,-13 2 0,1-2 19,10-2 1,-2-1 20,13-9 1431,-7-2-1409,-6-3 5,-8-4-717,-5-1 756,-6-2 51,-4 1 50,-3-1 387,-4-6 224,-5 6-348,-4 4 2459,-6 11-2487,-1 11 614,-2 4-922,0 2 2229,1 1-2313,1 4 1,0 4 66,0 12 6,1 12-72,-1 2-1,2 7-11,1-7-883,2 3 866,2 2 6,-1 3-6,-2 0-5,0 2-6,-2-1 1,-1 0-7,0-4 1,-1-3-6,0-3 5,-2-5 18,0 0 22,2-10 50,0-2 50,1-11 163,0-3-229,0-8-40,2 1-11,1-8 868,2 1-868,0 0-11,0 2 5,1 1-5,-1 3-6,-1 2-11,-1 3 0,-1 1 0,1 1-11,1 1 11,3 1-6,3 2 12,2 2 5,4 0 0,2 2-5,3-2-6,0 0-6,3-2 6,1-2-5,3-1 10,3-1-16,2-3 22,4-2-1341,1-6 1336,1-1 22,0-3-6,-2-1-5,-3-4 2,-5-1-25,-2-4 40,-5-1 10,-2-1-4,-4-1-2880,-3 2 2952,-5 1 927,-3 4-849,-3 4-5,-1 3-11,-3 4-23,-1 2-39,-1 3-6,-2 2-44,1 1 3364,0 1-3404,-1 2-5,1 3-6,-1 2 0,0 4-11,0 4-17,0 3 6,1 3-84,2 18-3454,1-7 3258,3 13-1477,3-10 934,4 1-3560,14 20 4394,0-9 0,-2-6 0,-7-19 0</inkml:trace>
  <inkml:trace contextRef="#ctx0" brushRef="#br0" timeOffset="250138">16763 3715 24155,'0'-8'1042,"0"1"-722,0 7 77,0 0-4637,14 27 4246,-6 0 5,11 25 188,-7-6-205,0 1-2023,4 2 2029,3-2 6,6-1 5,2-4-6,-5-17 1,2 0 0,9 9 1640,10 3-1618,-19-21 62,-4-5 156,1-8-111,-8-8-18,4-7-16,-6-7-17,1-7-1489,-1-5 1489,0-5-11,-2-3 1850,-3-5-1873,2-1-10,-3-1-12,2 2-12,-1 1 1,2 4-6,1 5-27,7-4-12,-4 13-73,6 0-56,-4 14-50,1 5-67,3 3-57,2 2-50,3 5-79,1 3-1794,1 5 1638,0 4-118,0 2-89,-2 4-1191,12 11 1000,-9-6 0,10 8 73,-9-12 208,2-2 251,1-2 258,2-4 301,14-1 163,-12-7 2240,10-2-1965,-17-7 3259,-2-2-3057,-2-4 45,-1-2-6,-3-3-39,-2-1-45,-2-2-72,-1 1-63,-3-3-61,-3 2-56,-2-3-39,-2 2-28,-2 0-23,-2 2 677,-1 2-772,-4 3-61,-3 1-62,-5 4 3,-3 1-8,-15 7-74,4 3 6,-12 5-11,9 4 12,0 3-18,1 2-11,2 3-11,2 2 6,3 1-3398,5 1 3392,4 0-6,4-1-877,5-2 871,2-2 7,6-3 27,18 5 1,-4-11-1,15 2 17,-13-13-5,2-3-1,-2-3 18,1-5-1,-2-4 12,0-3 5,-3-3 6,-2-3-6,-2-1 11,-4-2-1863,-1-21 1852,-4 17 2071,0-20-2037,-3 31-23,-2 0 857,1 11-879,-2 3-45,0 3 0,-1 2 3392,-1 3-3403,-1 4-3381,0 4 3387,-1 5-1398,0 4 1392,2 6-6,2 1 0,1 5 18,1 1 4,5 0 4,6-3 0,2 1-32,9 6-212,-2-9 1,1-2 212,12-2 2432,6-4-2416,1-13 1,10-3 0,-5-2 2,-11-2 1,0-1 66,11-1 1,5 0-1,-9-5-63,0-17-18,-3-5-788,-5-6 805,-3-3-11,-5-7 11,-4-5-1903,-4-6 1886,-5-5 6,-6 28 0,0 0 22,-2-2 0,0-1-22,0 0 0,-1-1 3,0-1 0,-1-1 292,-1-14 1,1 0-291,-1 13 1,1 1 2,-1-9 1,0 1 24,-3 11 1,0 3 17,-2-11-6,-6-1 679,-3 23-685,-2 11-28,0 8-11,-1 12 0,-2 23-11,3 2 22,-5 20-11,12-15 0,1 1 0,2-7 0,1 1-6,0 13 1,2 0-4,1-12 1,1-1-301,1 0 0,2 2 225,3 13 0,2 1-751,-2-13 1,3 0 710,2 11 1,3-2-40,-2-16 1,2-1-415,9 8 0,3-1 299,-5-11 1,2-1-6,6 5 0,2-3-271,17-1-6,-1-9 61,0-9 85,-2-6 2021,-4-9-1842,9-19 268,-7-17 51,-19 11 0,-2-3 223,-4-4 1,-3 0-219,-3 6 1,-1 0 134,5-28 50,-4 22 3103,-2 6-3008,-1 4 573,-3 5-544,-2 5-1,-2 4 243,-1 4-444,-1 5 326,-1 2-483,-2 7 56,-9 18-39,5 8-45,-3 8 0,8 1 6,13 5-11,1-9-295,9 10 278,12-3 0,-3-12 11,12 4 22,-9-15-16,1-3-788,11-3 782,-12-7 0,7 0 17,-14-8 5,-3-3-27,-2-5 21,-2-3-308,1-31 337,-9 13-2919,0-25 2913,-10 23-1042,-1-16 1053,0 14 426,-3-10-375,-1 8 215,-1 5-260,0 4 2635,1 10-2730,3 11 2115,1 4-2367,0 1 33,5 8-699,7 9 133,4 3-235,7 6-3727,-1-2 2445,3-1-2247,2 2 4588,4 2 0,-15-12 0,1 0 0</inkml:trace>
  <inkml:trace contextRef="#ctx0" brushRef="#br0" timeOffset="250713">19916 3852 26816,'-28'-15'106,"11"0"-5738,57 4 5643,-8 3 0,28-9 1141,-13 3-1136,10-8-10,-9-5 0,-15 3 5,-9-5 898,-12-4-870,-6-4-28,-10-4 1,-6 13 10,-11 10 45,-1 12 0,-4 3 208,-32 16-208,21 0 1264,6 0 0,3 1-1303,0 10 11,4 1-22,3 3 0,7 0 0,3 0 319,6 0-330,4 0-1,5-1-10,5 1 5,7-2 0,7-2 0,6-1-1019,-2-4 1,3-1 1007,5 4 0,1-1-3,-3-7 0,-2-3-323,16 1 309,3-2-11,-1-3 549,0-4-549,-2-1 22,-2-6 12,-3-3-7,-3-6 40,7-18-16,-15 6 1501,4-14-1491,-20 10 1,-3 0-6,-6-1 16,-2-1 211,-3 1-199,-2 0-6,-1 2 23,-3-1 95,-1-9-45,1 10 17,-2-5 5,4 14 0,0 3-5,2 3-77,0 3-52,0 3 0,1 1 0,0 2 0,0 2 548,0 1-548,4 10 0,1 1 0,6 13 0,11 17 0,-2-4-902,12 18 902,-4-11 0,3 3 0,3 1 0,1 1 0,0 0 0,-1 0 0,-4-4-15,-13-14 1,-3-1-54,2 13-27,-2 8-1124,-42 0 743,5-21 70,0-7 0,-3-4-5935,-25-2 6327,7-7 0,7-2 0,17-5 0</inkml:trace>
  <inkml:trace contextRef="#ctx0" brushRef="#br0" timeOffset="250897">21473 4057 25853,'3'0'1669,"-1"0"-1367,-2 0-2536,-55-9 2002,23 7 0,-28-7 1,42 9-1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04:45.02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2799 1673 23360,'38'-49'179,"-8"15"-83,-29 57-18,1 5-16,-2 3 16,1 4-501,-3 4 468,-2 1-872,-3 3 855,-4-1-5,-2-2 33,-8 12-28,5-15-6,-5 4 0,8-19-10,2-6 406,2-2-284,4-7 387,2-1-252,2-8 148,1-2-322,1-6 774,0-5-785,4-20 91,4-17-22,-1-6-1139,-2 25 0,0 1 1131,4-21 127,2-1-570,2 1 589,2 3 26,3 2-312,-5 18 1,1 1-27,8-14-102,7-8-34,-9 22-193,-1 3 90,1 5-14,0 3-21,-1 5 176,9 0 4,-7 6 131,7 1-10,-10 5-12,1 3 6,-2 2 1934,-1 4-1957,-1 3 715,-3 4-709,-2 13 6,-5-4-1,-7 12-369,-8-8 347,-10 3 23,-9 2 11,-8 2 0,-6 1-1803,-5-1 1814,-3-3 6,-1-3 11,1-4-11,4-4 39,5-5-275,7-4 625,4-3 171,14-5-57,4-1 518,13-3-634,13-2 44,3 0 5,14 0-25,2 0 422,6 2-910,4 1-15,3 3 313,1 2-210,-4 4 1,3 4-362,-5-2 0,-1 2-1267,9 2 0,-1 1-785,-11-2 0,-2-1 2392,23 8 0,-28-10 1,-1-2-1</inkml:trace>
  <inkml:trace contextRef="#ctx0" brushRef="#br0" timeOffset="2652">3592 1980 32229,'-4'-48'-1081,"0"-1"0,1 5 1,0 6-69,2 7 887,1 4 310,-1 2 335,1-5-238,0 8-1,0-3-1159,0 13 1366,0 1-105,0 4-106,0 3-119,0 2 23,0 1-5,5 14-677,4 10-20,2 9 87,6 25 346,-8-20 0,-1 1 26,0-6 1,-1-1 3,2 6 0,-1-2-207,2-3-101,1-5 519,1-4-195,0-5 29,2-4 192,-1-4 346,6-4 579,-5-4 369,5-6 811,-4-6 808,9-15-1823,4-13-1132,-1-3 0,-3-6 0,-10 11 0,-1 0 0,-3 1 0,-2 0 0,0-9 0,-3 12 0,-2-5 0,-2 18 0,-2 0 0,0 9-783,0 1-117,-1 12 1308,2 4-928,0 6 7,0 5-142,0 5-18,0 3-98,1 3-152,1 4-581,1 2-2734,2 5 4168,0 5 1,-2-21 0,0 0-1</inkml:trace>
  <inkml:trace contextRef="#ctx0" brushRef="#br0" timeOffset="3580">4266 2162 32767,'20'-44'0,"1"0"0,-2 3 0,-3 6 0,-7 10 0,1-3 0,5-18 0,-3 7 0,4-15 0,-4 10 0,1-3 0,-1-6 0,1-4 0,1-3 0,-5 15 0,0-1 0,-3 11 0,0 1 0,1-10 0,0 2 0,-2-13 0,-2 8 0,-2 3-2371,-6-3 1752,0 16-38,-4-2-10,1 20-508,-6 4 678,2 6 683,-5 8 459,0 7 296,-3 8-369,-3 7-284,5-2 1,-1 3 386,-10 19-200,5 0 0,3 2-400,9-17 1,2 1 568,-2 12 1,2 1-1097,6-12 0,2 0-197,0 0 0,3 1 92,6 14 0,4 0 83,-3-12 1,2-2-46,7 11 0,2-2-553,14 9-76,6-6 247,2-7 183,4-8-1217,-11-15 0,2-2 1398,17 4 213,-18-9 0,0-2-1876,11-4 1541,-1-2 57,-3-5 17,-3-4 327,-3-5 464,-4-5 549,-4-4 194,-4-3-55,-4-3-43,-4-3 36,-3-2 2605,0-22-2793,-6 21-164,-1-14 834,-12 25-2058,0 8 2088,-7 0-1898,0 8 539,-1 2 3031,-1 2-2523,-1 2 856,-3 3-563,6 1 563,-3 7-1061,11-2-343,0 5 0,4-4 0,2 2 0,2-1 0,3 0-952,6-1 19,12 2 369,-2-5 701,10 0 524,-6-6 543,1-5-757,1-2-447,11-12 0,-11 2 0,7-8 0,-16 4 0,-3-3 0,-3-1 0,-4-2 0,-3 0 0,-2 1 0,-3 1 0,-2 0 0,-2 4 0,-2 2 0,-4 3-1359,-2 2 179,-1 4 509,-4 1 383,-1 5 409,-3 1 361,-3 5 874,-12 10 0,7 2-1173,-9 10-789,12-1 1212,2 2-606,1 4 0,4 2 0,2 3 0,4 18-127,5-13-409,7-5 1,3 0-1444,6 4 843,10 9-35,4-19 191,5-4 302,5-4 292,5-4-1629,5-4 2283,2-5 309,4-2 225,0-4 226,-1-2-514,-16-3 1,0-2 773,15-3-93,11-9 732,-23 1-498,-4-3-1429,-2-3 0,-5-5 0,-2-3 0,-4-4 0,-3-3 0,5-23 0,-8 12 0,-4 16 0,0 1 0,-1-11-153,-2 2-1181,-2 3 179,-2 3 117,-3 4 434,-7-6-202,0 13 15,-8-7 88,8 19 149,-2 0 971,5 7-546,2 3 3375,1 0-3119,2 1 1095,0 3-869,1 3-66,0 6-116,1 3-201,8 18-194,1-4-246,7 13 39,1-7-321,2 3-1787,2 1 2247,3 2 121,-6-12 0,0 0-90,8 14 63,-6-1 0,-2 1-116,-6-1-98,-2 20-194,-19-31-461,-7-1-2311,-7-2 2825,-7 2 0,12-15 1,1-1-1</inkml:trace>
  <inkml:trace contextRef="#ctx0" brushRef="#br0" timeOffset="4113">2484 2467 22565,'-49'14'170,"-1"0"1,1 0 0,-9 2 0,7-1 238,0 5-261,28-5 67,11-4-59,4 4-90,14-8 191,27 2 44,0-6 1,4-2-1324,3 1 0,2 0 978,13-2 0,1-1-37,-4 0 0,-1 0-1278,8-2 0,1 0 1295,-17 1 1,1 0-1,1-1 50,2 1 1,0-1-1,5 0 100,3 0 1,4-1 0,2 1 0,-3 0-698,5 0 1,-3-1 0,4 1 588,-15 0 1,1 1 0,2-1 0,0 0 0,0 1 19,1-1 0,2 1 1,-1-1-1,0 1 1,-3 0-310,3 0 1,-4 0 0,1 0 0,3-1 300,-2 1 0,3 0 1,1 0-1,-2-1 0,-3 1-116,14 0 0,-5 0 0,1-1 66,-1 1 0,0 0 1,-1-1-54,0 1 1,0 0-1,0-1-55,-3 1 0,-1 0 1,4 0-590,-3-1 0,4 1 1,0-1-1,-2 0 757,-7 1 0,-2-1 0,-1 1 0,-1 0 0,10-1 0,-2 0 1,-5 0-1,-7 1 0,0 0 0</inkml:trace>
  <inkml:trace contextRef="#ctx0" brushRef="#br0" timeOffset="4570">7332 1353 28140,'-4'-5'-2996,"1"1"2629,3 4 567,-59-17-150,23 24 101,-8-7 1,1 3 100,7 23-181,13-1 1,4 1-4157,3 2 4260,-2 17-822,17-22 301,7 0 49,4-3-211,5-2 311,5-2 203,2-4 298,4-4 253,0-3 338,11-3 215,-10-3 237,5-4 139,-14-4-126,-2-2 2706,-1-11-3470,-5-4-575,-2-1-269,-8 0-374,-5 9-458,-3-1 1317,-5 2-1482,-1 0 118,-2 2 377,-1 3 311,-8 0 115,1 5 260,1 1 343,5 4 45,6 6 6,2 1 4,-1 6-285,1 3-225,0 5-425,2 3-3287,1 18-5041,3-10 8867,2 8 1,2-24 0,0-6-1</inkml:trace>
  <inkml:trace contextRef="#ctx0" brushRef="#br0" timeOffset="4847">7270 1896 28233,'-6'0'2050,"1"0"-6618,5 0 4910,-72 16 362,25 4-1021,1-7 1,0 2 1136,4 11-866,19-7 448,5 1-176,5 0 65,8 12-440,18-8-770,5 4 1462,14-13-1302,-2-8 2316,4-2-1604,2-3 285,-1-1 183,-2-1 640,-5-2 511,-3-2-144,-6-3-1428,-3-2 0,-5-2 0,-2-1 0,-5-3 0,-1-2 0,-2 0 0,-6-2-1454,-2 1-395,-6 2 548,-6 2 442,-6 3 3653,-4 6-12625,-24 5 9007,18 4 1,-3 0 0,28-1 0</inkml:trace>
  <inkml:trace contextRef="#ctx0" brushRef="#br0" timeOffset="9587">3356 3467 15335,'0'-45'340,"1"0"1,-1 3 0,0 9 2332,0 21-2427,0 1 1670,0 3-1762,0 4 704,0 1-865,0 11 3190,1 1-3209,2 10 20,3 12-56,0-5-3324,3 15 3410,-4-10-1472,2 19 1572,-3-13-620,0 12 746,-4-17 61,0-2 62,-1 6-22,-2-13 25,-1 4 1356,0-14-1275,0-3 83,1-2 936,0-4-581,1-1 41,0-9-1242,-2-10 55,3-4 48,-1-8-117,2 0 3354,0-2-3412,0-5-158,0-1 193,2 1 1,0 0 737,0-9-497,0 11 1,1 1 298,-1 3-18,-1 4 18,0-2-92,-2 11-66,-1-1-105,0 11-297,-1 3 110,0 2 296,0 0 229,0 5 715,-4 8-674,1 4-750,-3 10 754,2 0 142,0 4-437,1 5-93,1 2-230,2 1-222,1 2 167,2-2 90,0 1-52,2-4-575,2-2 611,0-6-2834,2-3 2839,-2-6 444,0-2-398,0-4 196,-2-4-130,-1-3 577,-1-2-281,1-2 3140,0-5-2891,0-2 32,1-6-61,0-3-32,-1-5-34,1-3 4,0-18-52,1-11-20,-1 20 0,1-2-807,5-28 509,-3 18 70,1 12 93,-3 15-22,-2 5 11,0 4 21,-1 4-158,0 2 1,-3 15 185,0-3 16,-5 16-57,2-7 457,-3 17-535,1-8-34,0 11-261,3-10 286,3 0-315,1 0-107,2 0-252,2-2-550,5 8 71,2-10-467,3 5-906,-1-12-2255,2-4-4062,-1-2 8844,-2-4 0,-5-4 0,-2-3 0</inkml:trace>
  <inkml:trace contextRef="#ctx0" brushRef="#br0" timeOffset="10004">4057 3585 24667,'-44'-7'119,"0"0"1,4 0 0,5 4 72,8 7 354,1 0 1484,-1 1-1670,1-1-78,0 1-19,2-1 24,4-1 814,4 0-779,6-1 192,3 0-441,4-1 1316,2-1-1297,6 1-84,12-1-71,4-2 375,11-2-279,-1-2-33,4-1 0,3-2 0,4 0 0,0 0 0,2-2 0,-1 2 0,-3 0 0,-3 1 0,-4 0 0,-6 2 0,-5 1 0,-3 1 0,-6 1 0,-2 1 0,-5 0 0,-2 1 0,-3 0 0,0 1 0,-6 0 0,0 0 0,-7 2 0,1-1 0,-3 2 0,-1 1 0,0 0 0,0 0 0,1 0 0,1 0 0,1 0 0,1 1 0,2 1 0,1 0-212,1 3 96,0 2 0,3-5 1,1 0-1</inkml:trace>
  <inkml:trace contextRef="#ctx0" brushRef="#br0" timeOffset="16008">5685 3366 13869,'-12'-41'390,"1"1"0,0 2 1,4 11 2280,6 22-2581,0 4 1369,0 11-1398,1 2 96,0 27-78,2-5-109,2 16 86,3-6-17,4 0-14,-1-11 0,1 1-8,7 16-9,-5-18 1,0-1 2,7 8 11,0-5-11,0-3 1,0-5 2925,-2-3-2926,-2-4-2898,-1-5 2949,-3-3 50,-2-4 33,0-4 975,-2-1-958,0-6-16,2-3-29,2-6-21,2-5-7,2-4 57,10-19-78,-6 5 1523,6-15-1546,-8 9 6,0-3-2786,-1-2 2775,0-1-1,-2 3-1870,0 3 1865,-1 6-10,-3 6 10,-2 6-1,-3 7-27,-2 6 819,-2 6-886,-1 5 2319,-1 8-2282,0 4 3339,0 7-3474,0 3-89,0 5-618,5 17 265,2-9-1433,10 6 0,2 0-5091,8 2 7113,-2-5 1,0-4 0,-7-13 0,1-2-1</inkml:trace>
  <inkml:trace contextRef="#ctx0" brushRef="#br0" timeOffset="16834">6831 3591 24102,'6'-46'560,"1"0"0,-1 4 1,-3 6-294,-7 12-298,-3 2-50,-4 2-25,-1 3 154,-4 3 145,0 4-138,-4 2-447,-2 5 786,-3 1 207,-4 4 179,-1 3 138,-4 5-21,0 4-64,0 5-119,1 2-211,1 4-190,5 2-1847,9 0 1,2 1 1394,0 9-134,-2 18-133,22-27-870,5-3 317,9-4 132,5-3 210,6-5 675,4-3-133,22-6 200,-10-4 872,14-5-366,-19-5 238,-2-5 536,-3-2-616,-3-4-175,6-15-199,-6-4-295,-4-2-104,-12 3-200,-11 14-236,-2 2-144,-3 2-66,-5-1-90,-10 9 137,-1 3-548,-17 19 1369,13 3 161,-9 12 76,9-3-64,0 4 307,-1 14 35,8-8-318,2 11-219,9-13-710,5-1-261,5-2-41,7-3 76,6-3 423,10-6 1,4-2 38,10 3 61,-6-5 0,1-2 387,5-4 269,0-2 178,-3-1 168,10-5 68,-16-1-275,6-4-98,-21-1 97,-3-1-149,-5-2 1720,-2 0-2168,-5-3-2061,-2-1 1621,-3-2-259,-3-3-128,-3 0-266,-3-1-41,-4 0 140,0 2 187,-1 1 257,2 2 164,1 1 46,4 1 127,2 3 185,2-4 263,6 5 361,4-2 3190,5 8-2625,4 0-46,4 1-73,4 2-191,3 1-144,2 2-628,20 3-79,-12 2 0,13 3 0,-5 10 0,-13-3-247,-3 4 0,-1 0-249,-2 3 23,11 13-47,-19-8-100,-5-5 5,2 6-10,-7-10 114,-1-1 79,0-2 91,0-1 80,4 1 156,-1-4 238,2 0 86,-2-6 242,2-3 142,9-2 171,-3-4 129,7-3-111,3-13-141,-7 1-157,6-10-1651,-10 2 1230,-2-5-3089,-2-3 2705,-1-2-208,4-13 226,-4 5-4,-2 3 55,-6 14 4,-5 16 1061,-5 2-1238,2 6 3497,-4 0-3103,2 5 487,1 2-116,-3 4-3446,1 5 3271,-2 4-13,-2 16 111,2 12-175,0 2-138,5 4-464,3-13-277,5 1 153,2 0 7,7-2-138,3-1 43,4-4-45,2-3-176,0-2-71,1-3-6142,15 7 7158,-13-13 0,3 1 0,-20-15 0</inkml:trace>
  <inkml:trace contextRef="#ctx0" brushRef="#br0" timeOffset="16990">8283 3148 21382,'-4'-6'1360,"0"1"-1201,4 5-6034,0 0 6145,-12 0 1,10 0 0,-10 1 0</inkml:trace>
  <inkml:trace contextRef="#ctx0" brushRef="#br0" timeOffset="17407">8970 3376 28546,'-47'-8'66,"1"0"0,-1 0 0,-4-7 0,4 9-304,7 20 0,6 9 405,-8 15-173,13-9 274,1 11 133,16-13-291,6-2-24,3 0-18,4-2-290,5-2-176,4-2-200,6-4 293,3-2-1,19-3 470,-7-5 246,16-1 196,-13-7 364,3-4 231,-1-6 116,0-6-817,-1-4-500,-4-4 0,-3-3 0,4-18 0,-12 10 0,2-12-495,-12 15-325,-4 3 53,-4 2 29,0 3 189,-4 5-2613,-2 5 2585,-2 3 371,-2 6-2,-4 2 1042,3 5-370,-11 11 368,8 0-180,-4 11-56,5 0-23,1 3-121,-1 37-428,5-20-237,3-7 1,2 0-636,4 6-742,11 16 197,2-16-66,11 9-61,-1-21 1076,11-9 1,0-3 0,-9-1 0,30 5 0</inkml:trace>
  <inkml:trace contextRef="#ctx0" brushRef="#br0" timeOffset="17858">9595 3230 25950,'0'-51'141,"1"1"1,0 4-1,-2 6-440,-3 2 884,-2 8-617,-3 5 18,-1 6 114,2 5 14,0 4-437,4 3 393,1 4 237,2 5 208,1 4 76,2 6-502,2 5-112,4 5-71,9 21-60,5 13-625,-11-25 0,1 0 626,0 1 0,-1 1-446,5 16 290,-3 3 255,-6-16 1,-1 1 116,0 16-167,-2-19 1,-2-1 263,-5 6-2688,-6 5 2934,0-15-1129,-7 2 1459,2-15 215,-1-5 99,-1-2 306,0-5-47,-1-1 2052,1-3-2351,-5-7-584,6-1-217,-3-7 52,10 1-261,2-12 0,4 5-322,5-9-577,7 9 362,16-8 650,-2 9 196,13-3-1233,-8 11 2003,2 2 102,0 3-1181,0 2 0,-1 2 0,1 2 0,-1 2 0,0 3 0,-1 3 0,0 6 0,0 4 0,-1 2 0,-4 4 0,4 14-776,-13 3-232,-14 11 250,-12-14-86,-17-4 835,-2-15 333,-5-1-2889,-5-3 3082,-3-3 217,-3-3 486,-2-3-923,15-3 1,0-2-35,-15 0-395,-7-4-421,27-2-2476,9-9 2851,8 1 0,6 2 0,5 3 1</inkml:trace>
  <inkml:trace contextRef="#ctx0" brushRef="#br0" timeOffset="18568">10316 3632 21872,'1'3'2384,"1"0"1749,-2-3-2790,40-6-320,-23-6-742,11-5 1,-1-4-1022,-9-14 634,4-16-1220,-5 8 1699,1-5-57,0-4-1044,2-6 417,-11 28 1,1-1 69,-1 1 1,0-3 24,2-13 0,-1-1 128,-4 13 1,-1-1-696,1-8 0,-1 1 606,-3-11-546,-3 7 588,-6-7 381,-1 18-526,-5-4 751,-1 17-468,2 9 1642,-2 5-1328,4 11 2114,1 8-1472,-4 22-303,4-2-62,-3 16-109,6-3-1725,3 5 1246,1 8-262,2 6-304,0-28 0,2 0 97,0 2 1,0 1-1354,5 19 1,1 0 1432,-2-13 1,2 0-30,2 13 0,2-2-111,-1-18 0,0-3 257,1-2 0,2-1-132,8 5 0,3-2-1831,13 10 1970,-13-18 0,2-4-1705,22 5 1741,-14-14-598,8 0 265,-19-16 530,-2-4 201,-3-8 48,-2-5 36,-2-5 1947,-2-5-1777,-1-4 64,-1-3 106,-1-1-1042,3-14 834,-5 16 1782,-1-6-1845,-5 20 410,-5 5-674,-2 4 25,-3 3 375,-2 4-200,0 3 3393,-3 4-3143,4 3 366,0 4-479,6 3-190,3 2-202,13 9-109,0-5-55,14 7-78,0-8-46,7-1 109,4-2 189,22 0 360,-14-7-439,12 0 549,-24-9 29,-3-4-71,-5-5-193,-4-5-168,-2-15-226,-9 4-180,-3-13-323,-6 10 145,-6-2-158,0 1 178,-11-8 57,2 11 753,-7-3-405,4 15 124,-3 5 94,-1 4 51,-2 3 88,-1 3-1,-2 5-21,0 4-17,1 6-71,0 6-81,3 6-65,2 3-72,3 6-57,3 3-3224,4 22 3112,5-12 95,4-15 1,3 0-2405,10 14 2249,10-2-339,11-1-103,-1-13 1,3-2-158,-5-6 1,0 0-2359,13 5 0,1 0 3250,-6-6 1,-4-2-1,5 2 1,-3-2-1</inkml:trace>
  <inkml:trace contextRef="#ctx0" brushRef="#br0" timeOffset="20161">13201 3200 31354,'-4'1'590,"-3"11"-1745,-5 31-1019,-2 5 1926,3-9 1,0 1 76,2-10 0,0 1 52,-3 11 0,1 0-67,-3 14-1082,1-4 602,3-5 513,2-6 168,2-7 454,1-8-278,1-5-79,2-10 262,-1-6-193,2-11 355,0-19-660,6-17 100,2 9 0,1-2 74,1 3 0,1 1-34,3-3 0,2 0 171,11-15 88,5-1-114,2 4 282,3 3 27,0 5-33,0 7-1763,-6 13 1,1 3 1792,7-1 11,19 0-536,-29 20 207,-1 3-93,-1 9-232,9 16-16,-11-2-421,8 13 94,-14-9 1,0 1-419,7 9 428,-5-8 1,-1-2 1223,6-1-1451,2-3 160,2-4 761,1-4-419,2-6 152,0-4 24,1-5 5,15-8 35,4-13 17,0-4 9,-20-1 0,-3-3-1460,6-9 1470,8-13 0,-16 9 5,-1-2-2,-2 1 214,-3 0-199,-4 4 23,-4 3 12,-5 5 1353,-5 4-1364,-5 5 149,-6 4-189,-7 5 26,-26 4-22,5 7 279,-20 5-288,12 5 11,-1 4-17,1 3 2,4 2-382,4 2 373,6 2 8,5-2-6,7 3-12,6-2 5,6 0-12,3 0 5,8-2-11,14 4 17,4-9-626,13 0 640,-3-11-15,3-4 24,3-3-5,0-4-5,1-4 30,-1-4-6,-2-6 5,-3-3 1384,-2-4-1371,-4-4 22,-5-2-2,-3-1 79,-1-16-188,-8 11 101,-2-11-5,-7 16-1,-1 2-4,-1 4 5,0 3 12,-1 4 6,-1 4-39,0 4 748,-3 4-796,1 3 30,-4 5-20,-7 13 15,1 2-22,-7 10-1,5 0-5,2 1-17,1 4-1,4 2-656,2 2 561,4 1-55,2 2-95,6-1-90,3-1-90,6-2 339,2-2-1144,17 4 528,-6-13-95,13 3-52,-8-17-5,3-5 85,2-4 156,0-7-248,1-2 623,0-7-2808,-2-5 3132,-1-3 114,-3-4-453,-2-5 687,-3-4 45,-1-5 285,-11 10 1,1-3 28,-2 0 1,1-1-107,1-6 1,-1 1-112,5-17-79,-6 15-78,-10 21-72,-1 5 179,-3 5-351,0 2 2725,0 4-2851,-2 2 1441,0 4-1446,0 3-12,-1 14 5,0 1 1,-1 13 16,0-4 53,0 3-75,0 4 5,1 2-5,-1 0 0,1 0 0,0-2 6,-1-1-1,1-4-5,-1-4-5,1 0 16,0-10 34,1-1 39,2-12 101,-1-3-118,4-8-22,1-2-17,4-10 72,8-15-55,-3 3-2430,8-14 2452,-5 9-5,1-2-138,2 0 244,11-12-90,-6 15-5,7-5-17,-12 19-28,-1 5 6,-3 4-23,-2 4 17,0 4-28,-2 2 17,0 1-12,6 10-16,-4-1 2706,9 19-2690,-10-7-16,3 10 5,-7-6 1,-1 2-12,-2 2 39,-1 0-430,0 0 385,0-1-33,5 11 17,-2-13 0,5 5-6,-4-16 23,1-4 5,0-4 17,3-2 0,-3-7 6,5-4-12,-4-7 17,0-3-28,2-3 29,-2-5 4,1-2-2814,0-1 2809,0-1-293,-1-1 288,1 3-2157,0 0 2202,5-3-18,-5 9-462,2-1 446,-6 12 1952,-2 4-1958,-1 1 276,1 3-276,0 0 3036,2 2-3047,1 1 1052,0 3-1063,2 2-1,-1 3 7,5 7 10,-4-3 1,2 6-3404,-5-4 3382,0 1-1156,-1 1 1167,2 1-198,-1 0 203,1 0-12,0 0 1,0-1-28,0 1-28,0-1-62,0 0-1372,8 13 95,-4-10-1871,5 8-5897,-7-15 9174,-2-3 0,-4-5 0,-1-2 0</inkml:trace>
  <inkml:trace contextRef="#ctx0" brushRef="#br0" timeOffset="20659">16075 3446 15855,'-6'-4'4492,"1"0"-2408,5 4 1343,0 0-3281,2-13-101,6 9 28,16-12-45,2 13-12,12-2 18,7-3 11,1-6-1419,0-1 1402,-7-3-71,-13-5 77,-11 3 0,-1-8-18,-10 8 12,-3-1 0,-11-8-11,1 9-11,-11-5 16,0 12-5,-3 3 28,-14 3-23,9 3 1391,-10 3-1379,5 10 0,0 7-29,0 6 127,7 7-121,5 11-11,8 9-3403,2 2 3398,14 1-973,24 2 844,4-11-23,-7-15 0,5-1-658,12-1 0,1-3-593,-7-5 0,2-1 1408,19 7 0,-3-4 0,-10-6 0,0-2 0</inkml:trace>
  <inkml:trace contextRef="#ctx0" brushRef="#br0" timeOffset="21851">18174 2882 22055,'-8'-45'481,"0"1"1,-3 0 0,-7 11-258,-21 22-157,-3 1-16,-7 12-5667,11 6 5655,-3 6 1,-3 6 1169,0 4-1192,-2 3 285,1 5-308,1 4 0,4 2 3,15-10 1,1 4-228,4 0 0,2 0 205,0 1 0,3 0-54,-1 26 29,17-20-23,10-3 6,12-1-23,11-3 1560,13-4-1582,11-4 61,-26-14 1,2-2 8,2-2 0,1 0 28,2-3 0,0-1 11,-1 0 0,1-3 11,-1-1 1,0-2-84,11-5 0,0-3 120,-4-2 0,-1-3-83,-1 0 1,-3 0 67,-8-1 1,-3 0 512,1-9-487,-4 0 17,-5 0-6,-5 1 1243,-5 1-1221,-3 3 12,-4 2-6,-5 2 0,-4 4 505,-6 2-522,-4 4 6,-6 4-2143,-18 2 2171,7 5 0,-12 3-352,12 5 319,0 3-150,0 2 110,2 2-27,2 2 4,5 1 7,3 1-690,6 1 667,2 0 2825,4 0-2831,4-1-240,1-1 246,6-2 5,2-1 6,5-3 149,4-3-138,3-2 17,4-4 0,2-3 6,2-2-6,1-5-2136,1-3 2125,0-4 17,1-3 112,18-21-96,-18 11 546,13-15-540,-24 16-17,0 0 17,-2 0-5,-1 2 16,-2 0 6,0 4-372,-4 2 412,-2 3-12,-2 4 5,-2 3-55,-1 3 5,-1 0-61,-4 6-1,0 1-5,-5 6-17,0 2 3203,0 3-3214,1 2-101,0 11 28,4-5 551,0 8-652,4-8-83,4 0-539,12 8-223,12-4 509,3 0 12,6-11 27,-7-10 79,2-5-90,16-8 404,3-10 134,-2-4-204,-6-7 490,-10-7-46,-10 6 75,3-10 446,-4-2-374,-7 11-7,2-9 376,-8 9-431,-5 10-50,0-1 67,-7 9-286,-2 5-34,-2 1 216,-2 6-194,-12 18-55,6-5-17,-8 17-11,10-8 17,2 3-3404,0 1 3404,2 2-459,-1 27 442,5-22 22,1 20-16,7-31 10,1-2 6,3-5 1,2-5 16,-1-4 16,1-3 18,0-5 0,3-4-1,0-5 40,11-15-45,-5 1 3171,7-9-3155,-7 6 24,0-1-1,1-1 0,1-1-5,1 2 667,0 0-684,0 3-17,-1 1 23,7 0-51,-7 8 5,7 0-38,-14 12 5,2 1-6,-5 7-5,0 3 5,-1 4-16,2 5-12,-2 2-737,4 15 609,-3-6-90,2 9-214,-5-8-72,2-2-218,0 1-387,2-1-1058,0-1-6772,0-4 8181,-1-3 1,-5-9 0,-2-4-1</inkml:trace>
  <inkml:trace contextRef="#ctx0" brushRef="#br0" timeOffset="22041">19726 2682 17606,'-29'26'-2668,"7"12"2355,22 25 232,2-29 1,0-3 0,1-6 0,1-1-1</inkml:trace>
  <inkml:trace contextRef="#ctx0" brushRef="#br0" timeOffset="22351">20233 3016 17676,'8'-54'268,"0"0"1,-1 3 0,-2 6-964,-3 1 790,-1-3 26,-1-1 697,-1-4-666,0 1 1077,-1-1-1243,1 3 178,0 3 0,1 5 1420,-1 6-1235,-1-2 2786,0 12-3035,-1 3 1499,0 14-1510,0 8 433,-6 23-342,2-3 3,-12 40-27,7-15-715,4-13 0,0 1 693,-5 22-17,0 7-1604,7-29 0,0 1 1266,0 1 0,1 0 160,1 1 0,1 1-814,1-2 1,1 0 807,0 0 0,3 0-363,0-2 1,3 0 262,7 11 0,4 0 29,4-1 1,4-1-55,-1 1 1,2-3 470,1-4 0,0-4-815,12 10-119,-2-4 1237,-5-6-2460,-6-4-1399,-8-8-5335,-7-6 8585,-6-6 1,-2-4 0,-2-3 0</inkml:trace>
  <inkml:trace contextRef="#ctx0" brushRef="#br0" timeOffset="22541">19984 3014 27530,'-22'-40'-277,"1"0"0,0 3 0,12 8-309,25 21 1558,8 2-533,24-1-121,-6 4-1712,17 1 1553,-13 2-191,2 0 210,-14 1 1,1 0 210,19 1-380,-20 0 1,-1 0-269,10 1-54,-4 2-270,-5-2-695,-4 0-1532,-6 0-6291,-5-1 9095,-6-1 1,-7 0 0,-3-1 0</inkml:trace>
  <inkml:trace contextRef="#ctx0" brushRef="#br0" timeOffset="23448">22122 2730 23041,'13'-52'707,"0"0"1,-1 5-1,-3 9-499,-4 23-57,-2 5-39,-1 4-33,0 3-29,-1 2-16,-1 15 11,0 14-23,0 8-834,0 10 835,0-6-12,-1 1 6,-3 22-12,0-17-5,-1 15-118,1-26 0,0-2 146,-1 16-28,-1 7 0,5-32 16,1-15 29,0-5 17,2-2-6,2-5-17,5-4-11,3-5-17,3-5 12,5-4-1,1-5 0,19-19-1089,-18 17 0,1 1 1075,0-2 1,1 1-4,0 0 1,-2 2 58,11-10 118,-2 3-7,9-4-3,-7 10 3,-1 4 20,-10 14 33,-10 7 35,-1 6-81,-1 3-193,0 5-69,0 4-34,2 13-45,-2-4-14,2 10-56,-3-9-32,-1 1 61,3-1 3033,0 1-2943,3-2 33,3 0 28,3-3 213,3-1-164,3-3 28,4-4-54,29-4 179,-20-6-835,20-6 870,-29-6-12,-3-5-41,-2-3-633,-2-3 544,-3-2-31,-2-1-62,-2-1-8,-2 0 37,-1-5-69,-5 9 15,-2-1-13,-4 11-7,-4 3-47,-1 2 1117,-4 2-595,-3 2 773,-11 9-671,4-1-8,-7 10-52,8-2-60,1 2 5,2 2-374,4 1-262,4 1-196,2-1-17,5 0-43,11 9 144,3-8 168,12 5 121,1-11 179,23 1 145,-9-8-649,16 1 871,-18-9 124,-3-5-7,-4-3-61,-4-5-193,-4-4-131,1-13-227,-10 3-128,0-10-127,-11 9-428,-4-1 158,-4 0-90,-4 0 116,-4 2 128,-7 1 215,-4 3-2404,-5 1 2681,-4 2-1224,-2 4 1445,-3 2 111,1 4 25,2 4-60,-1 4-45,11 6-233,0 13-246,16 0-450,1 9-325,8-4-1956,10 15-773,2-7 3553,10 16 0,-14-29 0,-1 0 1</inkml:trace>
  <inkml:trace contextRef="#ctx0" brushRef="#br0" timeOffset="23758">23947 3029 23571,'15'-58'-179,"1"1"0,-1 3 0,-2 5-215,-1-8 227,-2-2 141,-5 26 0,0 1 30,-1-2 1,0 1 32,0-2 0,-1 1 31,0 0 1,0 0-189,-1 1 0,-1 0 270,1-27-10,-1 5-3,-4 8 133,-6-3-222,0 19 66,-11-2 113,7 25 2039,-4 2-1254,5 11 147,-1 4-177,0 8-3165,0 4 2785,1 7-316,0 7-125,0 8-346,0 8-551,0 7 253,6-26 1,0 1 106,0 2 0,0 0-686,1 2 0,0 0 847,0 1 0,2 0 43,0-1 0,0 1 514,2-2 0,0-1-517,2-1 1,2 0-244,7 29-4,8-6 87,1-20 0,2-2-90,12 15 194,-10-19 1,1-2-287,8 5-90,0-5-276,-1-6-1482,0-3-900,-1-7 3134,6-3 1,-18-6 0,1-2 0</inkml:trace>
  <inkml:trace contextRef="#ctx0" brushRef="#br0" timeOffset="23977">24020 2871 18993,'-55'-24'1224,"1"0"0,-2-1 1,8 4-734,16 5-12,-2 0 1820,18 4-2149,8 5 48,16-4-191,7 5 1,17-2 180,7 4-445,-3 2 1,3 1 354,-9 0 0,3 0 137,14 1 0,7 0 0,-6 0 312,-9 1 1,0-1-168,7 1 1,5 0 0,-7 0 736,13 0-658,-23 0 1,-2 1 405,6-1-110,-6 0-755,-4 0 0,1 0-22,-11 1-1776,-4 0 1694,-10 1 1,-4-1 0,-1-1 0</inkml:trace>
  <inkml:trace contextRef="#ctx0" brushRef="#br0" timeOffset="26790">25951 2811 19466,'0'-4'3214,"0"0"-2219,0 4-779,-55-59-4090,30 40 3931,-9-14 0,0 3 44,12 24 1124,3 2-1276,3 1 1057,5 2-628,3 1 306,3 2 225,2 2 1809,2 4-2521,0 6-65,3 2-98,1 4-346,12 14-29,0-5-1061,9 10 627,-2-7 410,3 0 338,2 1 11,1 0 107,1 0 66,-1 0 13,-2-2-46,-2-1-69,-5-3-56,-4-3-61,-5-4-61,-6-3-34,-11 1 383,-19-3 308,-6-2-836,-14-6 916,3-5-423,-4-1 33,0-1-295,-1-2 81,1-2-343,4-3-384,2-1 197,6-2-63,6 0 1208,6-1-1289,7-1-1160,8-1 1825,4-1 1,3 6 0,1 1 0</inkml:trace>
  <inkml:trace contextRef="#ctx0" brushRef="#br0" timeOffset="28277">26521 2570 25382,'-1'35'23,"0"4"18,3 5-1589,3 5 1602,4 3-53,2 4-39,0 1-31,-3-15 0,0 1 7,-3-10 1,0-1-18,1 10 1,0-1-155,-1 11-935,-2-1 754,-2-6-134,0-4-92,-3-5-189,-2-4-333,-4-6-549,-3-6-267,-4-5-119,-1-6 468,-3-5 1437,0-5 96,1-4 304,2-6 1334,2-5-1048,2-3 28,4-5 108,0-4 40,3-2 1590,2-8 1,2-2-1683,-2-4-745,2 5 1,1 2 870,-1 10-84,1 2-146,-1 3-155,1 3 62,-1 4-316,2 3-23,4 3 90,3 2-2723,20 0 2906,18 4-189,-11 1 1,4 0 91,8 2 1,0 0-79,-6 0 0,0 0 10,0 0 1,-1 0 111,17 0-2026,-2 0 1844,-3-2-118,-13-2 0,0-1 68,5-4 72,-8 0 1,-4-1-21,-14-1 672,1-3-808,-13 5 2272,-3-4-2342,-11 1 11,0 1-104,-9 2 124,1 6-92,-3 1 220,-1 1 95,-2 3 86,-2 2 83,-9 10-75,2 8-70,-2 13-202,11 7-101,12-6-57,7-1-38,7-10-81,3 0-1,6-2 76,4 0 81,5-2 131,4-2 70,3-2-798,4-2 887,0-4 78,0-3 2915,-1-4-2912,-1-2 379,-3-5 32,-3-2-7,-3-4-89,-3-4-116,-4-2-105,-3-2-91,-3-1-117,-3-2-443,-4 0-644,-1 2 404,-1 0 86,-3 2 57,-1 3 93,-4 2 108,-2 3 162,-9 1 50,3 4 92,-6 2 112,6 2 1811,1 3-1773,1 2-20,3 1-96,2 2-94,2 6-48,4-2-60,2 5-45,5-5-11,3 1 24,7 0 73,5 0 50,4 0 29,5-2 58,3 0-353,1-1 420,3-2-1168,-2-3 1157,-1-2 12,7-2 370,-12-4 42,5-2 9,-15-4-124,-3-2-83,-3-1-104,-3-2-68,0-2-93,-2-1-424,-1-1-67,1 1-29,-1 0 96,1 3 450,-1 2-221,5 1 146,-3 3 1294,3 1-1077,-1 5 108,2 0 10,1 3-55,2 3-99,2 4-65,2 3-149,0 3-3439,20 23 3264,-14-11-301,15 16 156,-11-6 39,-7-9 35,5 8 68,-9-14-2177,-1-2 2243,-1-3-128,-1-1 237,1-5 2701,16-2-1770,-8-5 96,14-4 335,-14-5-183,1-6-181,0-3-111,7-17-260,-8 3-644,-6-1 1,0-1 1430,0-10-1409,5-16-755,-10 14-235,-1 0 143,-2 2 98,-1 2 212,-2 3 159,-2 4 87,-2 3 33,-1 2 26,-2 3 8,-2 2-15,0 4 619,-1 3-393,0 2 92,0 3 107,0 2 105,0 1 163,1 3 560,0 1-175,1 1 185,-2 1 133,-1 3-1068,0 1-89,-3 3 0,2 3 0,-1 1 0,1 2 0,3 2 0,0 3-705,2 0-253,4 4 155,2 0 226,4 0 256,2 0 174,6 8 112,-4-10 214,4 7 115,-10-15 60,0-1 20,-6-7-257,0-2-40,-1-1-366,-2-4 352,-1-1-14,-2-5-92,-1-1 79,-3-9-102,1 3 186,-1-7-47,3 5 127,3-7-523,0 5-91,2-10 8,1 14-23,0-4 125,0 10-28,1-1 179,1 2 118,1 1 241,-1 2 105,1 0 159,0 1-140,1-4 67,-2 3-98,2-1-7,-1 0-82,0 2-79,0-2-157,-1 0-181,0 0 110,-1-1-158,2 0 178,-2-6-212,1 4 29,-2-4-116,0 6 64,0 1 71,0 2 72,-1 0 125,0 3 4,0 0 535,0 2 117,-1 0 663,-1 1-347,-1 2-126,-1 4-763,-5 12-39,1 0 0,-3 10 0,3-3 0,1 3-1978,1 3 1235,2 5-2966,1 2 3262,2 3 70,2 2-636,5 2 695,4 0 68,7 3 131,5-1 35,4 1 16,5-2-200,-6-14 0,1-1 139,14 15 279,-14-17 1,-1-2-126,7 7-491,-5-5-1430,-5-4-6255,-5-6 8324,-6-5 0,-4-7 1,-4-4-1</inkml:trace>
  <inkml:trace contextRef="#ctx0" brushRef="#br0" timeOffset="28422">28167 3168 32767,'0'-4'-1716,"0"0"4,0 4 4126,71-43-5097,-34 29 2927,9-10 1,6 1-621,2 18 1,-1 4-2676,-18 0 1,2-1 3053,27 1 1,-5 0 0,-21 1 0,-2 0-1</inkml:trace>
  <inkml:trace contextRef="#ctx0" brushRef="#br0" timeOffset="29173">29955 3349 19736,'2'-7'2891,"-1"2"-2259,-1 5 645,0 0-1266,4-29-16,-3 32 16,2-19 0,-2 40 23,6 12-12,1-8 17,8 8 1,1-10-12,4-2 28,4-4 0,3-1-23,8 4-814,-6-7 1,-1-2 830,1-6 6,-3-3 6,-2-4 5,-3-2-11,0-4 0,-2-5 11,0-5 119,9-28-147,-13 13-247,6-21 253,-16 23 5,-2 1 23,-1 4-6,-3 3 68,0 3-102,-1 6 1545,-3 2-1561,-1 7-12,-1 2-5,-1 1 293,0 3-293,0 2 0,0 4 12,1 2-3,2 2-9,5 10 6,4-5 4,6 9-375,6-8 382,4 0 8,6 1-16,4-2 4,3-1 11,4-3 24,-1-1-25,0-4 38,8-5-19,-14-4 21,5-5 16,-18-4-13,-5-5-7,-3-4-24,-4-2-10,-3-3-28,-4-4 1,-4-2-6,-3-2-10,-4-1 1,-2-1 47,-11-8-563,6 12 547,-7-5-6,9 15 4,0 5-19,4 3-59,-2 2-118,4 5 26,2 4-47,4 5-111,3 15-194,4-2-197,4 9-470,5-5-230,5 3-1062,2 1-2304,6 1 4773,4 4 0,-12-15 0,-1-1 0</inkml:trace>
  <inkml:trace contextRef="#ctx0" brushRef="#br0" timeOffset="29365">31103 3425 17361,'1'-8'4182,"0"2"-3251,-1 6 569,0 0-932,11-60-132,-8 40-269,3-14 1,0 3 181,-6 22-323,0 4-23,0 2-22,0 3 4,-2 4-6,1 3 18,-2 17-34,2-2-79,-1 26 12,4-13-65,2 13-509,2-14 1,2 0-1826,6 25 955,-5-24 1,-1 0 1547,5 13 0,-9-31 0,0-2 0</inkml:trace>
  <inkml:trace contextRef="#ctx0" brushRef="#br0" timeOffset="29558">31285 3105 19598,'-13'-46'657,"1"1"1,0 3-1,0 8-361,-2 14 598,1 6-788,3 3-76,1 5 213,5 3-262,2 2 107,1 1-117,1 4 367,1 3-447,2 7-38,4 5-82,3 6-3511,4 5 3146,1 4-624,4 5-1642,-1 2 2887,3 8 0,-14-34 0,-1-3 0</inkml:trace>
  <inkml:trace contextRef="#ctx0" brushRef="#br0" timeOffset="30218">31609 3172 16759,'3'-8'3898,"-2"2"-2744,-1 6 1790,0 0-2443,3-37-640,-3 56-23,4-32 118,0 65 55,1-19 1,1-1-604,5 21 623,-4-17 0,1 0-222,0 1 1,-1-3-176,4 19 366,-5-21 1,-1 0 2,0 17-93,-2-16 84,-1 3-57,-5-20 45,0-3 133,-4-6 34,-2-3 126,-2-2 88,-2-5-16,-2-4-31,-1-4-49,-2-6-64,2-2-68,0-3-145,4-2-140,2-3-116,5 0-2,3-1 38,8-10 56,3 10 734,8-6-618,2 14 112,3 3 61,17-4 100,-5 8-891,14-2 991,-11 7-322,2 2-607,19-3 513,-15 3-83,14-2-38,-21 0-27,11-6 6,-15 1 8,5-6 331,-19 2 85,-4-2 40,-4-2 67,-4 1 39,-4 0 41,-1 2 11,-1 0 25,-4-3 835,1 6-952,-2-1 561,3 7-651,0 3-24,1 2-91,1 2 48,0 1-300,-1 5 217,1 13-5,2 3 19,2 12 2,1 0-42,1 3 4,4 26-1194,-4-13 1240,-1-15 0,0 0-99,0 13 2,1 0 5,0-2 17,-1-4 8,-1-5 16,0-5-58,-3-6 70,0-6 0,-1-4 27,0-5 54,0-4 261,0-2 956,0-2-1153,2-5-109,0-2-42,10-11-92,0 1-65,9-6-38,3 5-37,4 0-28,5 1-308,3 1 341,2 2-2081,0 2 2089,-2 4 56,9 2 321,-13 4 44,7 4 16,-15 4-83,0 4-163,-2 4-290,0 2-368,-3 2-933,-2 3-2635,-5 0-5306,-5-2 9447,-4-3 1,-2-7-1,-1-6 1</inkml:trace>
  <inkml:trace contextRef="#ctx0" brushRef="#br0" timeOffset="31535">4795 5161 22959,'9'-43'583,"1"-1"1,-1 1-1,6-24 1,-2 12-222,-5 31-272,0-2-47,-7 21-40,-1 6-12,0 5 16,-1 5 11,-5 23-16,-2 0 0,-2 2 5,-6 25-907,2-8 0,0-2 892,0 3 9,5-19 1,1 0-780,-2 13 790,2-4-13,2-4-2,1-6 7,2-7-1,0-7 61,3-5 75,-1-9-18,1-7-66,0-6 1635,1-19-1634,3 3-2293,8-30 2289,1 15-1,7-15-1078,0 12 1054,3 0-47,4 2 79,3 2 7,3 4 9,15-7-228,-10 14 196,9-2 9,-4 14-28,-10 8-5,8 0-9,-15 9 2584,-1 3-2650,9 15-2,-10-1 900,5 11-973,-12-5 132,-2 0-143,-2 3 350,0-1-365,-2 1-21,1-1-200,6 11 154,-3-10 892,6 6-1290,4-11 286,-5-9 5,6-2-173,6-12 342,-7-6 89,4-9 0,0-3 90,2-8 0,-7 3 0,-1-1 39,-2-8-536,-2-1 547,-3 0 23,-2 0 156,0-9-95,-6 12 23,-1-4-1,-6 17-49,-1 4-29,-3 6-50,-2 3-29,-5 3-4,-1 5 523,-2 6-535,-1 6-22,0 6 16,2 2 6,2 4-5,2 0 20,4 16 6,10 1-3381,2 0 3373,11-8-22,31-6 45,3-15-10,-21-6 1,1-3 40,20-6-23,-15-7-604,-1-5 636,-2-5 42,-2-5-72,-4-2 166,6-18-121,-12 8 26,3-14-27,-15 10 2382,-4-2-2438,-3 0-4,-3-1 58,-2-10-78,-3 13-3,-4-5-43,-13 9-14,7 16-2,-9-3-11,9 17-2233,2 6 2195,0 3-129,1 6-34,2 4-128,0 5-162,4 2-236,1 3-492,3 2-1200,2 2 2482,3 4 0,-2-16 0,2-1 0</inkml:trace>
  <inkml:trace contextRef="#ctx0" brushRef="#br0" timeOffset="32147">6484 5095 17652,'1'-7'4111,"0"2"-3180,-1 5 1611,0 0-2531,13-44 29,-10 49-24,9-34 1,-17 73-6,1-13 1,-3 11-7,3-11 6,-1 13-22,1 2-448,0-2 465,2-7-6,1-18 16,0-5 7,1-4 56,-1-4 229,0-3-252,1-12 453,0-1-447,0-11 5,1-1 6,0-2 0,2-4-6,1-3 0,3-1-659,1-3 653,2 0-10,2-2-192,2 1 253,9-13-703,-3 15 647,7-6-28,-9 20-11,2 3-178,0 5 144,0 3 609,0 4-586,-1 3 174,2 3-163,11 11 6,4 11-23,1 5-616,-2 8 616,-12-5-11,-3 1-100,-2 2 105,-3-1 1,-3 0 16,-5-2-22,-3-1 11,-2-2 5,-4-3-10,-1-4 5,-4-3 11,0-5 6,-2-4 5,2-5 12,0-2 1254,2-6-1260,1-4 330,2-6-347,1-4 6,1-5 0,3-3-341,2-4 352,4-2-6,2-2 0,2-1 6,3-2 17,1 3-6,2 1-11,3 4 6,13-5-28,-6 11 5,11-1 6,-12 12-1,1 4 1,-1 4-11,0 3-6,-3 4 0,0 2 11,-3 6-5,-1 5 5,-2 4-28,-3 3 11,-1 5-10,-5 2-40,-1 20-12,-5-11-546,-3 14 457,-5-15-95,-3-1-134,-4 0-135,-1-1-118,-2-2-1459,-3 4 1040,6-15-348,2 0-801,8-17-1238,8-3 3445,21-16 0,-15 10 0,12-10 0</inkml:trace>
  <inkml:trace contextRef="#ctx0" brushRef="#br0" timeOffset="32597">7666 5014 12367,'19'-58'1456,"0"1"0,-2 4 0,-2 8-430,-5 11-2180,-2 5 1821,-1 3-214,-2 3 34,-1 5 1008,-1 2-1170,-1 4 700,0 4-846,-1 2 2420,-1 3-2503,0 2 2675,0 10-2760,-1 1 6,-1 12 5,-1 2-10,0 6-1059,1 6 1047,1 5 5,0 3 12,3 3-17,2 0 0,2 1 6,3 0-34,1-1 33,2-3 1,0-3 0,0-4 33,6 16-28,-8-25 6,2 9 67,-11-29 22,0-4 124,-1-3 895,-6-6-1080,0-2-6,-6-6 0,1-3 0,0-2 1,0-4 4,1 0 57,0-15-3459,5 10 3391,1-10-2228,10 4 2228,0 8-107,15-11 80,-4 16-6,7-1 11,-3 9-22,2 3 16,3 3 6,2 2-16,2 3 16,1 1-17,3 4 6,1 3-5,1 6-6,0 4-491,0 3 496,-1 4-5,-2 1 1760,-2 4-1760,-3-2 0,-4 2 0,-4-1 11,-6 0-23,-4-1 6,-7-2 2790,-18 8-2784,-3-10 5,-18 5-558,0-12 547,-5-4-16,-5-2-35,-2-4-347,-1-2 253,-2-3-51,2-1-106,3-3-163,6-3 105,6-2-889,8-4 602,7-13 0,10 15 1,4-9-1</inkml:trace>
  <inkml:trace contextRef="#ctx0" brushRef="#br0" timeOffset="33222">8659 4983 16353,'2'3'3927,"-1"0"-696,-1-3-2984,2 63-1512,-1-42 1368,1 15 1,1-2 86,3-23 453,4 0-218,22 5-318,-8-7-6,18 2-2832,-3-10 2827,-8-1-168,7-3 189,-15-3 508,-2-4-507,-4-2-12,-2-3-33,-4-3-6,-2-3-22,-5-2-6,-1-3-5,-3-1 0,-2-2-1,-3 0-2092,-2 3 2188,-10-6-156,5 9 100,-7-1-45,5 12 28,0 4-17,-1 1-11,0 4-11,-1 2-6,0 1-11,0 4 2227,2 3-2210,-2 4-22,2 4 10,1 3 3295,-6 13-3305,7-4-1,-3 10 6,7-7 11,3 1-22,2 1-477,1 0 477,5 1-17,4 1 23,7-1-840,7-1 839,7 0 6,7-3-11,6-2 2,2-7 1,2-2 8,10 3-758,-11-6 0,-3-3 769,-3-7-11,-5-2-288,-3-3 294,-5-2 16,-2-2-1934,-4-4 1951,-3-2 0,-5-1 464,-2-2-469,-3-3-17,-3-1 0,-1-5 1134,-2-2-1134,0-3-63,0-3 63,0 1 11,1 0 3200,1 2-3206,2 1-11,2 3 12,1 3 10,2 2-16,1 2 17,2 4-12,1 0-16,1 3 5,2 2 0,3 1 6,3 2 11,4 1 11,20 1-17,-8 2-10,15 1 4,-15 5 1,0 2-11,0 4-1036,-3 2 1041,-2 4 1,-4 4-1,-2 3-17,4 18-4,-9-6 5,1 14 16,-10-13-33,-1 15-18,-5-13-83,-2 12-168,-4-19-342,-2 0-689,-2-1-4015,0-2-4494,-1-2 9179,3-7 1,0-9 0,1-7 0</inkml:trace>
  <inkml:trace contextRef="#ctx0" brushRef="#br0" timeOffset="39630">10311 5420 20438,'43'-33'315,"-8"7"851,-35 26-1335,0 0 1311,-2 0-1365,0 0 897,-1 0-800,1 0 2073,-3 2-2065,0 1 1365,-2 1-1075,-2 2-16,0-1 25,-3 1 3,6-3 20,-1 0-24,7-2 62,0-1-273,6-3 66,0-2-45,8-2 10,2-3-4,2-1-16,4-2 17,7-4 66,-8 4 9,3-2-30,-13 7-13,-5 3-45,-2 0-25,-4 4-185,0 1-9,-3 0 172,-2 0 29,-4 2 22,-2 2 10,-14 9 30,8-3 15,-8 6 130,14-6-27,2-1-171,0 1-39,2 0-41,1 0-53,-1 10-16,4-8-10,-1 7-11,4-10-13,2-1 16,-1-2 5,1-2 19,0-3 192,-1 0 26,1-1 99,0-3-21,2-1 32,0-6 16,5-6-15,-3 3 17,3-4-162,-5 7-6,0 0-163,-2 3-971,0 3 448,-2 1 0,0 4 1</inkml:trace>
  <inkml:trace contextRef="#ctx0" brushRef="#br0" timeOffset="44238">14177 5086 23806,'4'-56'719,"0"0"0,0 15 1,-2 4-400,0 1-160,-3 25-39,0 4 1,-1 2-131,0 3 45,2 0-252,-2 2 471,2 6-248,0 2 30,0 7-9,0 3 43,0 6 3,2 5-50,0 5-2731,0 5 2580,0 5 144,-1 5-14,0 3-1293,-1 2 1279,-2 2-2018,-2-1 2007,-1-19 0,-1 1-179,0-1 1,-1-1-174,1-1 1,-1-1-583,-4 22-929,6-25-2476,1-3 4341,3-4 0,0-11 0,1-2 0</inkml:trace>
  <inkml:trace contextRef="#ctx0" brushRef="#br0" timeOffset="44882">14958 5167 12937,'1'-5'4891,"0"2"-844,-1 3-3142,9-66-3734,-6 42 3078,1-15 1,-1 2 573,-5 19-521,-3 1 1152,-12-5-1318,-7 7-116,-5 1-114,-4 9 152,3 5 56,-22 9 16,9-1-354,-13 10 393,16-1-25,1 4-38,0 2-28,2 3-34,2 3-27,4 0-28,-3 14-31,14-12 1650,1 10-1682,15-14-30,3-1-9,7-2-22,5-2 8,20 2 67,-2-9 315,14-1-216,10-10 22,-11-4 51,12-6 138,-2-13 2,-15 0 496,9-10-508,-19 5-1436,-4-2 1386,-4-1-548,2-15 465,-7 10 8,0-10-27,-6 16 34,-4 2-3,-1 4-6,-2 4-16,-1 3 1276,0 3-1325,-2 3 923,0 3-1004,0 2 26,0 2 41,0 0 60,0 4-39,-1 3-10,-1 5 0,0 4 0,-1 5 9,1 4-52,2 3-70,0 3-74,2 3-105,10 17-1970,0-9 1869,11 12-129,1-16-2962,2 0 2252,2-2-1645,-1 1 2770,1 2 1,-13-19-1,-1-1 1</inkml:trace>
  <inkml:trace contextRef="#ctx0" brushRef="#br0" timeOffset="45298">16860 5027 23973,'-48'2'37,"0"-1"1,2 2 0,7 4-25,5 24 9,-1 4-1298,0 4 1241,-1 2-720,0 4 564,1 1-129,1 2-236,4 0-381,-1-1-717,3 0-1584,-1-1 3237,-3 4 1,14-24 0,1-1 0</inkml:trace>
  <inkml:trace contextRef="#ctx0" brushRef="#br0" timeOffset="45550">16039 5403 9102,'8'-58'1387,"-1"0"1,0 5 0,0 5 1769,4 1-2202,-2 8-174,-1 7 1690,-2 0-2134,-1 13-108,-2 1-57,-1 13 825,0 3-913,1 3 3163,4 3-3112,28 29-113,-5-6 74,-4-1 1,2 0-62,16 14 18,-8-9 0,2 1-551,-7-7 1,0-1 515,12 8 0,0 0-3,-11-11 0,-2-1 17,1-1 1,0 0 2,-2-2 1,1 1 23,18 9 1,0 0-66,-19-11 1,-1 0-8,14 7 1,0-1 8,-10-5 1,-2-4-47,8 3-14,16 5-1,-30-16-109,-1-3 22,0-1 1060,-3-3-2969,3-4 1254,-6-2 0,-3 1 0,-9 2 0</inkml:trace>
  <inkml:trace contextRef="#ctx0" brushRef="#br0" timeOffset="47492">19022 5319 18138,'4'-43'833,"1"0"1,-1 4 0,-1 6-218,-6 11-82,-2 2-100,-4 2-77,-3 0 162,-2 2-278,-4 1 239,-15 2-209,-13 6-179,-2 4-999,-5 8 985,14 6-10,0 4-13,1 4-18,3 3-23,2 4-12,4 2-2,5 1-393,4 1 396,8 1-1,5-1 0,3-1-12,8-3 17,5-3 27,19 2-25,0-8 41,29 2-22,-19-13-1616,13 0 1647,-15-9 6,-1-1 883,12-12-712,-3-9-120,-2-3 9,-9-6 111,-12-8-189,-8 7 79,0-11 28,-8 15-7,-3 2-2555,-1 3 2561,-1 2-6,0 3 963,-2 3-966,1 2 12,-1 6-62,1 2 405,-1 3-439,1 3 3199,0 3-3245,1 3 396,0 4-404,0 4 6,0 6-12,-1 3 1,0 5-7,-2 18 0,-1-7-796,-1 16 739,1-14-84,1 3-83,0 0-119,0 2-167,1 0-212,1-1-399,0 1-816,1-2 1943,0 16 0,0-31 0,0 7 0</inkml:trace>
  <inkml:trace contextRef="#ctx0" brushRef="#br0" timeOffset="48156">19497 5098 22661,'2'-39'420,"0"0"0,0-22 757,-4 59-1104,0 2 352,0 0-408,-1 4 213,0 3-191,-2 6 609,-2 3-558,-3 21-56,2-6-1540,-2 16 1540,4-10 5,0 3-17,1 0 1,1 0-419,-2 13 407,3-14-5,-2 7 11,2-18-12,0-2 6,0-3-11,1-2 6,0-3 0,1-3-1,0-2 6,0-3 1452,1-2-1430,0-3 585,0-1-35,0-3-454,4-6-73,1-3-23,4-7-5,1-2-17,0-4 1,2-4-1,0-3 0,0-4-3392,0-2 3392,-2-3 29,-1-2-579,-3-1 551,-1 0-7,-3 0 18,-1 3-1,-1 1 0,-2 5 6,0 3-280,-1 4 274,-1 3 12,-1 0-40,2 9 3012,0 1-3000,1 7 770,1 3-799,0 0 435,-1 7-412,0 1-11,-2 8 11,1 4 0,-1 5-5,-1 5-294,-2 4 288,0 4 5,0 2 6,-1 2-883,1 2 883,0-1 0,1-2 0,0-2 6,2-3-3016,0 8 3010,3-13-34,-2 4 40,3-17-1,-1-3 198,0-4-181,1-3 598,-1-3-564,1-2 3504,0-1-3493,0-6-33,0-3-12,0-6-16,1-3 10,2-5-4,1-4-538,3-3 559,0-4-27,3-2 5,1-4-5,2-1-40,0 2 40,-1 0 10,-2 5 1,-2 3 50,-4 6-33,-1 6-6,-3 3-6,0 5-33,0 3 6,-1 3 10,0 2-27,-2 5-1,0 3-27,-1 5-23,-1 6-95,0 5-123,1 5-191,1 8-900,1 3-691,1 4 2073,4 8 0,-3-24 0,3-1 0</inkml:trace>
  <inkml:trace contextRef="#ctx0" brushRef="#br0" timeOffset="49758">18905 5254 11026,'0'-6'3876,"0"0"-2828,0 6 582,0 0-1031,11-68-1567,-5 41 1226,1-14 0,0 2 257,-1 18-56,-1 0-50,-1 2 640,0-7-366,-1 2-39,-3-3-190,-6 6-308,-1 9-40,-6 4-33,1 6-6,-4 0 1185,-17 5-1117,-15 9-51,-3 3-771,13 1 0,0 1 737,-10 9-25,16-8 1,1 1 2,-11 11-9,16-6 1,1 1-3,-11 13-12,15-12 1,3 0-1,0 9 1,5 1-95,7-2 95,3-1 5,4-3-6,6-2 107,26 16-44,-6-19-2853,21 11 2880,-16-24 23,2-4 709,-1-3-665,-2-3 18,-1-3 218,8-9-202,-11 0-17,6-9-11,-14 1 47,-2-2 15,2-16-146,-6 7-552,2-12 513,-6 8-17,0 0 2561,-2 0-2533,1 2-2512,-2 4 2557,1 3 17,-3 5 5,-1 4 6,-1 4 524,-1 2-564,-1 4 302,0 2-330,0 1 3326,0 6-3376,-1 2 6,0 7-6,-2 2 0,0 4-17,-1 4-3380,0 3 3392,0 3-1,0 3 1,-1 0-1,0 15-5,2-12-705,0 10 688,2-14 0,1-1-148,0 1 98,2 0-84,2-2 2851,3 2-3820,8 11-1608,8 0-1854,1-2-5249,0-10 9251,-8-16 1,-8-7 0,-3-3-1</inkml:trace>
  <inkml:trace contextRef="#ctx0" brushRef="#br0" timeOffset="50261">19438 5148 15808,'1'-46'511,"0"1"1,0 2 0,1 9 761,3 20-881,1 0 1180,0 1-1276,-1 2 665,0 1-720,-1 2 1492,-1 2-1565,-1 2 977,0 0-1055,-1 3-79,0 1-11,-4 4 11,0 2 12,-10 12-18,1-2 12,-5 8-6,2-5 6,0 2-6,-1-1 0,3 1 1,-2-2-12,4 0 5,-1-3 1,3-2 16,-1 1-4,5-5-7,-1-1 45,5-5 61,0-2 539,1-1-606,5-5-28,1 0-10,5-4-1,1 1-11,3-1 0,2 0-79,10-3-21,-7 4-46,8-1-95,-10 4-577,7 3 140,-7 0-257,5 4-376,-10 2-559,-1 2-858,-1 3-1098,-2 1 3826,0 4 0,-5-7 0,0 0 0</inkml:trace>
  <inkml:trace contextRef="#ctx0" brushRef="#br0" timeOffset="50762">19521 5496 22501,'-45'19'304,"-1"0"0,5-2 1,6-4 114,14-9-234,3 0 5,4-2 39,4 0 39,3-1-145,4 0 269,1-1-190,8 2-113,0-1-10,6 2 38,11-1-66,-2-1-12,10 0-17,-5 0-11,3-1 1,0 0 4,0 0 7,1-1-29,-1-1 40,8-2-23,-13 1 34,4 0-28,-17 2 5,-3 0 0,-4 1-5,-3 0-11,-5 0 27,-3 0-33,-8 1 6,-5 1-6,-5 1-11,-5 1 22,-3 1-2495,-3 1 2490,0 0-2570,0 0 2575,2 0-11,3 0 6,4-1 11,6 0-17,4-1 0,5 0-6,4 0 1628,4-2-1628,2 0 3393,1-1-3393,0 0 45,1 1-16,2 0-1,2-1 12,3 1-17,5-1 11,4 1-6,4-2 6,5 1 6,19-1-12,-9-2 6,13 0-17,-16-2 34,-1 0-11,-2-1 5,-4 1 11,-3-1-11,-5 2 12,-4-2-12,-4 3 11,-3-1-38,-4 2-606,-1 0-303,-5 1-1746,-3 0 2643,-10 1 0,9-1 0,-2 1 0</inkml:trace>
  <inkml:trace contextRef="#ctx0" brushRef="#br0" timeOffset="53075">15485 4857 15474,'-49'29'661,"1"-1"0,1-1 1,4-2-201,-10 8 261,24-16 0,0 1-579,-2 1 0,-1 0-21,-1 2 1,0-1-12,-2 1 1,0 0-21,0 2 1,-1-1-453,0 1 1,0 0 387,0 1 0,0 0-24,1-1 0,0 1 387,2-1 0,0-1-411,3 0 1,0 0-78,-7 6 1,1 1-1,11-9 1,0 1-99,-4 4 1,1 0-1382,-3 4 527,5-2-1130,1-5 142,3-3 2034,-1-3 0,11-7 0,1-2 0</inkml:trace>
  <inkml:trace contextRef="#ctx0" brushRef="#br0" timeOffset="53373">13875 5099 23591,'54'-1'357,"0"0"0,-8-4 0,-5 8-420,-15 16 1,-2 5-569,10 2 0,0 0 707,-5-5 1,0 0 8,10 7 1,5 2 44,-1-5 0,4 1 1,-3-2-97,0 0 1,0-1-56,2 0 0,4 2 1,-5-3-13,-7-6 0,-2 0 125,14 5 0,-1 0-449,-13-6 1,0 0 378,8 4 1,-2-2 12,9 5 89,-7-4-13,-5-2-20,-5-2-31,-5-3 743,7 2-1068,-13-6 110,1 1-1064,-15-7-2042,-5-1 3324,1-1 0,-3 1 1,1-1-1</inkml:trace>
  <inkml:trace contextRef="#ctx0" brushRef="#br0" timeOffset="54025">20115 5412 32767,'4'-43'-251,"0"0"1,-1 4 0,1 7-440,0 17 854,-2 7-460,0 2 290,-2 6 848,3 8-1736,0 1-626,5 10 1013,1 1-12,2 3-215,1 3 119,1 0-78,3 1-682,-1 2 1685,10 11-3315,3 1 3272,0-2 1,0-6 88,-11-16 103,2-2 129,-1-3-53,3-4 142,3-4-211,5-3-37,5-4-2275,9-3 2192,7-5-69,8-5-546,-26 7 1,1 0 399,2-2 0,1 1-66,1-2 0,0 0 68,2 0 0,0-1-38,1 0 1,-1 0-25,1 0 1,0 0-25,-2 0 1,3-1-3,3-1 1,4-1-1,-1 0 3,9-4 1,-1 1 180,-11 4 1,2-1-1,-5 2-210,0 0 1,-4 1 1,7-1-1642,-7 2 1478,-5 2 1474,0 2-1575,-9 4-74,-4 1 821,-11 4-1477,-7 10-685,-6 3-2733,-4 12 4139,-9 4 1,7-13-1,0 0 1</inkml:trace>
  <inkml:trace contextRef="#ctx0" brushRef="#br0" timeOffset="64964">3183 6635 16196,'4'0'4520,"-1"0"-3299,-3 0-1019,19-5-28,-14 4-6,15-3 0,-20 4 795,0 0-845,-3 0 11,1 1-40,-3 0 29,-1-1 123,-4 0-101,1 0-17,-4-3 95,1-8-44,2-9-85,0-3-21,4-4 4,4 4-16,2 0 6,0-2-3398,4 2 3404,0-1-7,3 3 1,2 1-17,-1 3 5,4 2-16,-2 2-6,3 2 5,7 2-27,-3 4 0,15 1-1,-10 6 3393,9 2-3398,7 11-23,-8 0 12,12 7 11,-15-2-11,-1 3-6,-5 3 12,-5 5-1,-7 3-591,-15 25 575,-9-9-784,1-14 1,-2 0 796,-2-8 1,-2-2-1,-2 3 1,0-1-570,-3 0 0,0-1 572,-1 0 1,-1-1-1154,0-1 1,0-1 1149,0-1 1,0-1 8,0-2 0,0-1 229,-24 16-218,1-6-354,1-4 359,3-5 4,15-10 0,1-2-186,-13 2 206,-8-2 2152,24-8-2119,5-5 36,5-2-48,5-5 1903,4-2-1920,3-3 1611,2-1-1610,4-4-11,4 0-6,4-3 5,6 2-22,6 0 6,1 3-6,22-4-5,-9 10-1582,14-1 1571,-12 11-6,2 2-733,-1 3 705,2 4-146,15 10 23,-13 1 71,11 8-290,-19-2-263,-4 1-1921,-2 2 885,-5 0 1349,9 14 0,-18-21 1,4 6-1</inkml:trace>
  <inkml:trace contextRef="#ctx0" brushRef="#br0" timeOffset="65179">3885 7000 23480,'0'-4'1749,"0"0"57,0 4-1922,74-41-1,-43 31 16,13-12 1,1 4-1377,-9 23-1319,-11 2 2754,7 4 1,-21-5-1,-3-1 1</inkml:trace>
  <inkml:trace contextRef="#ctx0" brushRef="#br0" timeOffset="67956">5501 6814 21303,'-4'-47'866,"1"0"0,-1 0 1,-2-17-1,2 11-525,4 27 38,0 4-27,0 5-85,0 4 28,0 4-284,-1 5-120,1 2 78,0 11 56,4 2-62,0 13 3,4 2-2,0 7-37,2 5 50,-1 6 0,2 4-368,-2 3 362,1 2 38,1-1-6,-3-15 0,1-1 14,4 16-12,-4-20 0,1-1-8,5 5-31,0-6 3,-1-6-15,-1-5 118,3-4 58,-6-8 53,2-1 43,-4-11 259,8-14-208,-1-4 28,14-32-3316,-10 14 3122,-6 11 0,-1-1 63,3-16-633,0-2 527,-2-1-344,-1 1 72,0-1-274,-1 4 318,1 3-3,-2 6-3,0 6 1,1 2-35,-5 13 144,1 2 0,-4 12 2791,0 3-2931,5 10 1252,0 2-1247,5 10-33,-3-1-409,6 15 174,-5-7 378,6 13-2642,9 14 1430,-6-19 149,-4-10 0,1-2-1146,7-1-707,4-5 56,5-3 645,4-5 856,3-5 1037,1-4 465,-1-3 335,-2-5 471,-2-5 2359,7-11 2576,1-19-4353,-9 7-2912,-5-9 2369,-19 20-455,-4 0 176,-2 1 397,-2-6-611,-3 8-66,-4-3-80,-4 11 85,-9-1 2247,1 6-2533,-9 0-17,4 6 1,-4 5-12,-2 3-2419,-2 5 2396,-1 4-1647,0 2 1636,1 6-122,2 1 117,3 3 0,2 2 0,5-1-39,1 27 69,8-23-4,5 18-3,9-29 1657,6-3-1678,5-3 8,4-4 1849,3-3-1807,3-6 184,1-4-110,25-21-24,-20 4-319,-3-5 1,-1-2 397,-5-5-7,4-11-25,-12 10 941,-5-2-1043,-2 1-2683,-4-11 2685,-2 12 0,-1-5 21,-2 16 9,-1 5 503,0 4-464,-2 3-46,1 3-27,-4 4 3342,0 3-3382,-3 4 6,-1 6-5,-4 4 5,0 4-11,-2 2-11,-3 17 17,6-9-348,-1 12 348,9-11-6,2-2-22,7 23 16,4-20-5,7 15 16,3-27-16,18 2 6,-5-9-1035,15 1 1046,-9-10-1,0-3-636,0-1 642,-2-4 6,-2-3 272,-3-5-244,8-10-2831,-13 2 2825,4-9 498,-14 5-476,-1-14-38,-5 7 16,-1-10-17,-6 11 6,0 1-5,-1-1-29,0 1 512,1 2-422,4-15-56,-1 18 0,5-9 0,-5 23-22,5 1 3294,-3 4-3328,3 1 295,-2 3-290,2 3-3385,1 2 3424,2 5 1,2 3-17,2 3 0,1 5-56,7 13 45,-6-5 11,5 11 0,-9-12 28,2 1-28,-2-1-17,10 10-16,-5-10 33,15 15 2842,-14-21-2820,6 2-28,-11-12 12,5-5 16,0-5-3222,7-12 3233,3-13 1,-6-4-926,0-6 881,-8 6 43,-2-3-15,0-1 5,-1-1 18,-1 2-7,-3 2 18,1 3-1,-4 4 0,-1 4 2815,-4 3-2776,0 5 1367,-2 1-1361,0 5 475,0 1-553,-2 1-11,0 2-1,-2 3 1,-1 4 0,-2 4-1,-1 4 6,-2 3-11,2 3-16,0 2-1,2 2-11,1 2-421,2 1 388,2 0-35,5 0-240,8 12 79,2-10-102,10 6-139,-4-15-1205,12 4 174,-10-10 715,15 4 0,-25-14 0,4 0 0</inkml:trace>
  <inkml:trace contextRef="#ctx0" brushRef="#br0" timeOffset="68126">7794 6463 22699,'-22'-24'-3623,"8"10"-495,26 38 4118,5 5 0,-8-13 0,1-1 0</inkml:trace>
  <inkml:trace contextRef="#ctx0" brushRef="#br0" timeOffset="68982">8585 6686 21513,'-63'-7'102,"1"1"1,11-2 0,3 7-344,13 13 1,3 3 262,-14 9 1,4 1 908,5 1-931,-2 9 0,15-8 0,1 7 17,17-14 700,5-1-706,6-1-5,4-2 5,7-2 923,18 1-923,-4-6-5,13 0 773,-7-6-768,-1-2-11,1-4-102,12-6 124,-14-3 12,5-6-6,-17 0 28,-4-3 11,-2-2 12,-2-3 66,-1-17-83,-5 9 16,-1-13 29,-4 16 21,-2 1 18,0 8-6,-2 4-6,-1 6-55,-2 5-34,-1 4 609,-4 1-654,0 6 414,-4 3-408,-1 7-29,-9 16 18,7-3-265,-6 12 237,11-8-493,3 0 426,4 0-35,1 0-72,4 0-73,4 0-78,4 0-451,5-2 282,4-2-683,20 4 516,-6-13-698,13 0 389,-11-13-262,-1-3 153,-1-7-512,-1-3 95,-2-8 76,0-4 725,-1-5 392,0-3 593,8-22 214,-11 9-1454,-10 13 1,-1-1 1934,2-15 252,-1-2-323,-5 14 0,0-1 300,5-18-882,-6 20 1,0 0 546,2-10 37,-1 4-194,-1 2-73,-2 5 2396,1 4-2525,-3 5 1995,0 4-2152,-1 6 660,-2 4-845,-1 4-27,-1 2-85,0 9 12,0 2 11,0 12 0,0 3-11,0 4-23,-1 6 1,1 4-12,-1 1 6,0 2-790,1 2 778,-2 0-5,1 2 0,-2 0-3145,1-1 3145,0-3 0,1 12-282,0-17 282,2 6 0,0-21-5,0-5 5,1-5 17,-2-4 16,1-4 536,-1-2-479,0-2 3291,0-6-3325,1-1 5,1-18-33,0 5-17,2-9 12,2 6-18,2 0 18,3 2 462,3 1-457,11-4-28,-2 8 17,7-2-317,-6 9 300,2 2-6,0 2-5,0 3 11,13 3 0,-9 4-11,9 4 16,-11 4-33,-2 4 17,-1 2 5,-2 3-236,-1 4 225,-3 1 0,-3 2-5,-3 1-6,-4-1-516,-5 0 521,-4-2-2851,-7-2 2863,-7-4-155,-8-1 149,-9-4-16,-6-3-368,-5-4 373,-5-5-22,-2-1-6,-1-5 303,2-2-572,13-5 0,2-5-9506,-8-31 9059,-2 10 1,33-3 0,11 32 0</inkml:trace>
  <inkml:trace contextRef="#ctx0" brushRef="#br0" timeOffset="69725">9854 7177 24458,'43'-27'181,"0"1"0,-4 0 1,-7 1-31,-17-7-45,0-6-5,-3-5-28,-1-4-662,-1-7 656,-1-2-39,-1-7-20,-4 31 1,0-1 2,-1-1 0,0 0-535,-1 0 1,0 0 534,0 1 1,-1 0 27,0-29 11,-1 6 23,-3 8 123,-7-5-89,1 18-7,-3 0 637,3 18-620,-1 5 161,2 5-267,-2 3 585,3 8-585,-1 4-11,-1 6 11,-1 7-22,-1 5 6,0 7 5,1 7 1212,1 7-1240,2 9-794,1 7 791,5-29 0,0 0-17,1 2 1,0 1-9,2 0 0,2 1-919,0 0 0,2 0 882,0 0 1,2 0-34,1-2 0,1 0-11,1-1 0,1-2-28,0-1 0,2-1-239,13 24-67,3-7-131,-10-20 0,1-2-1238,11 10 1174,8 3 52,-14-22-484,10-7 701,-9-10 139,6-8 146,-12-8 151,-3-6 79,-2-6 72,-3-4 465,3-24 41,-5 12-130,3-16 61,-7 20 34,-1 4-11,-3 4 851,-10-6-1198,0 17 1456,-14-4-1675,6 20 1414,-3 2-1470,7 5-11,1 1 151,3 4-162,3 2 5,1 2 0,3 1 0,5 1 1,3 1-18,8 0-11,5 0 17,6-1-11,6-2 0,5-2-12,23-3 181,-14-3-158,-9-6 0,-1-2-576,11-12 582,-4-5-1,-14-6-10,-18 4 10,-5-1 6,-4-2 17,-1 1 40,-9-9 4,-7 6-21,-4 3 22,-5 10 151,-9 13 39,-8 12-146,-2 4-33,-1 11-11,13-1 216,0 4-272,2 2 567,4 4-590,5 2 1,4 2-6,5 0-17,5 1-3322,5-1 3272,8-2-51,6 0-195,12-3 61,10-1-96,6-3-111,8-2-573,3-5-22,4-3-3851,-18-8 1,-1-3 4499,13 3 1,-3-2-1,-35-7 1</inkml:trace>
  <inkml:trace contextRef="#ctx0" brushRef="#br0" timeOffset="71042">12549 6963 20515,'27'-52'1081,"-1"-1"0,-2 6 0,-6 10-499,-12 28-453,-4 4-67,-1 2-34,-1 5 5,-2 1 18,-1 6 61,-10 14-79,0-2-651,-7 11 640,4-6-305,-3 3 305,-1 1-11,0 1 6,-10 14 6,8-12-581,-5 7 564,10-17 602,1-4-519,-2 0 325,5-9-308,-1-2 119,3-14-141,3-2 0,0-10-11,3-3-12,3-5-5,1-5-11,3-5 50,7-26-819,0 12 766,-1 16 0,0 1 48,6-14-808,3 4 897,9-12-84,-5 18-17,6-4-16,-9 22-17,-2 5 11,-1 4-34,-3 4-11,1 2 1277,-2 3-1310,2 5 961,1 2-939,1 6-5,2 5-3387,2 5 3369,0 5 1,2 5-893,-1 5 898,3 4-492,-1 3 509,3 3 0,0 0-6,-6-15 1,-1 1-6,11 13 11,-10-16 0,-1-3 0,6 5 5,-2-6-5,-1-5-136,-3-6 136,-2-4 2652,-4-5-2562,1-6 1170,-5-6-1227,2-6 850,-4-5-860,2-6-12,-2-4-255,2-5 266,-2-5-5,0-4 0,0-5 5,0-2 1,0-3-6,1-1-1,1 2-1091,2 2 1086,-1 6 12,0 6-579,-2 6 567,-1 7-5,-2 6-29,-1 5 396,-3 5-535,1 4 734,-1 2-908,-2 10 572,-1 0-825,-2 12-133,1 1-1132,1 20 728,2-8-1849,5 16 868,5-12-1533,6 1-6191,0-5 9607,0-5 0,-7-13 0,-3-7 0</inkml:trace>
  <inkml:trace contextRef="#ctx0" brushRef="#br0" timeOffset="72006">13759 6951 16785,'16'-48'473,"0"0"0,-1 3 0,-4 8 2161,-12 17-2320,-2 0 968,-3 3-1055,-5 4 488,-3 2-598,-6 4-38,-5 3 1899,-5 2-1944,-5 5-6,-4 3-1667,-1 5 1645,-3 5 11,3 2-155,1 4 143,-8 13-5,15-7-491,-4 11 491,20-10 0,4-1 0,5-1 0,4-1-5,4-1-1,5-4 12,6-2-1,7-3-265,6-3 277,6-4 0,4-3-1543,4-4 1560,1-4-1,0-4-1215,-3-5 1221,-2-5-444,-3-5 461,-3-2-83,-5-4 88,-3-3 7,-3-1-1,-4-1 11,-3-1 12,-3 1 5,-2 2 11,-2 2 2171,-2 5-2148,0 3-6,-2 4 1738,0 4-1766,0 4 1386,-2 4-1448,-1 1 566,-7 5-610,0 3 17,-6 5-6,1 6 5,-1 2 1,-1 5-17,1 2-12,1 3-3419,2 3 3375,4 1-23,2 2-347,4 1 241,2 0-84,5 1-134,3 0-124,7-2-134,4-3-101,6-1-56,4-4 0,2-4 5,4-4-94,1-5-56,1-5-2192,0-4 2287,1-6 313,-1-4 58,-1-6 480,-3-5 157,-2-3 90,-4-4 117,-5-4 123,-3-4 112,-3-3 85,-3-3 55,0-2 28,-3 2 6,0 1 0,-2 3 1945,0 3-1414,-1-4-766,-3 12-84,0-1-95,-3 13 180,0 4-377,0 2 3055,0 4-3217,0 0 587,0 9-547,0 0 126,0 11-127,0 1-11,0 6 6,0 18 5,0-8-524,0 14 513,-2-14 0,0 0 0,0-2-3226,0-2 3215,0-3 11,1-3-245,0-4 250,1-4 336,-1-4-313,1-4 56,0-4 218,0-3-246,2-13-11,0 0 3264,3-11-3264,-1-1 362,2-2-362,-1-4-403,0-3 436,2-3 18,0-2 4,1 0-21,1-1-12,2 3 0,0 4 34,6-5-79,-5 13 6,3-2-22,-6 15-6,0 3 0,0 2-11,2 3 11,1 3-17,1 3 0,9 12 17,4 8 0,-1 3-17,4 18 6,-15-17 465,3 10-471,-9-11 6,1-2 11,-2-1-12,-1-4 18,-1-4-17,-1-2 33,0-4 12,-2-5 5,0-1 34,-1-5-34,0-14-28,1 3 12,1-15 5,0 6-6,1-5-11,2-2 12,3-3-7,2-1 7,3 0-1110,3 1 1115,3 2 28,23-12-45,-6 15-11,8-3 34,-16 20-34,-11 7-6,0 3-5,-1 5-6,0 4 0,1 5-11,-1 3-11,-1 4-647,-1 2 585,-2 3 815,2 16-1311,-8-13 1,-2 1-183,4 20-702,-4 5-155,-5-31-996,0-2-1816,-1-4 4448,-1 0 0,1-10 0,0-2 0</inkml:trace>
  <inkml:trace contextRef="#ctx0" brushRef="#br0" timeOffset="72556">15146 7101 23595,'27'-41'754,"-1"-1"1,-2 4-1,-6 8-457,-13 22-95,-1 1-1,0 3-184,-1 1 0,2 2 61,12 5-78,-3 0-28,23 5 23,-13-3 10,9 1 1,-10-3 0,1-1-6,0-2 5,5-2-5,-8-2 11,6-10-16,-14 1 10,0-9 23,-8-8 6,-2 4-12,-5-7 12,-2 10-6,-5 3 22,-1 3-16,-3 4 5,-2 4 0,0 4 1,-3 1-1,0 5-6,-2 3-16,-2 5-6,0 5-5,0 4 0,-8 17-1759,8-4 1753,-6 13-11,7 5-1,7-11 7,1 12-322,10-6 355,7-11-11,7 8 11,8-17-23,6-1 12,6-4-11,4-3 5,25-2-6,-13-7 12,15-2 0,-20-10-11,0-2-647,-2-7 669,-2-3 0,-2-4 23,-5-5-29,-1-4 17,-5-4-1471,-2-5 1454,-3-3 12,-2-2-573,-2-2 595,-3 3-537,-2 1 593,-2 5-1139,0-6 1184,-4 13 1950,1-12-2107,-4 24 0,0-3 0,-1 15 800,-1 3-800,0 1 725,0 5-725,0 3 3373,0 7-3373,0 5 58,0 22-58,0-4-1243,4 18 1243,1-8 0,5 5 0,5 2 0,5 2 0,5 0-51,-11-27 0,2-1-1529,0 1 0,1-1 1454,0-1 0,-1 0-198,16 27-202,-6-5 45,-10-2-1337,-10-4 815,-17-3 1043,-14-12 0,-2-3 1,3-1-1,-23 7 1</inkml:trace>
  <inkml:trace contextRef="#ctx0" brushRef="#br0" timeOffset="74016">17985 7157 16753,'34'-50'998,"0"0"1,-2-6 0,-8 7-674,-20 16-45,-7-11-17,-12 27 1572,-7 1-1595,-6 3 144,-6 5 0,-3 1-171,-9 1-132,7 1 0,2 3 37,-1 7-642,2 3 574,3 7-11,1 3 6,3 6-17,0 5-17,1 4 6,2 4-28,2 1 19,10-9 1,1 0-21,-5 15-2,8-6 0,3 1-14,5 6-5,9 14 5,8-20-6,9-3-2203,9-2 2148,7-4-46,-5-12 1,2-1-86,22 6 163,-19-10 1,0-2-475,16 0 452,-1-6 42,-19-4 1,0-2 36,16-5 17,-11-2 0,-1-2 22,3-8-5,9-8 55,-10-6-44,-11 5 6,4-9-6,-15 11 17,-2-1 11,-3 2-1,-3 2 690,-1-5-690,-5 8 7,0-3-1,-5 8 2763,0 2-2757,-1 1 1150,-3-1-1183,2 4 799,-3-1-810,1 4-18,1 2-5,1 1-157,0 1 0,0 0 369,-1 3-145,0-2 202,1 1-269,0 0-23,0-1 17,-1 2 1,-2 0-1,-2 2 11,-4 0-16,-2 2-1,-2 1 18,-3 1-6,-10 7-6,6-2-11,-8 6-6,2 3 1,7-5 5,-4 7 11,11-7-17,2 0 1,2 0-1,3 0 0,3 0 1,2-2 10,3 0-5,3-2 6,5 0 5,5-2-5,4-3 5,15-2-11,-6-4 0,12-2 0,-12-4-423,0-3 457,-1-5 22,-3-3 17,-1-2 5,-3-4-11,-2-2-5,-2-4 39,2-16-57,-5 10 7,0-10 10,-6 16 23,-3 4 90,-1-4-90,-3 9-11,-2-1-6,0 10-22,-1 3 422,0 2-455,1 3-7,-1 0-16,0 2 5,-4 3-5,-1 3 6,-3 5-12,-7 13-6,5-4 1,-4 10-12,9-7-66,1 15 10,4-9-39,3 10-33,5-12-523,6-1 506,4-1-6,5-2-5,2-5 5,4-3-184,14-4 251,-9-7 40,11-4 50,-15-6 16,0-5 18,-2-5 28,-2-3 16,-2-3 6,-3-4 22,-2-2-10,-3-1 4,-1 0 24,0 1 88,1-10 35,0 3-113,-2 2-5,-3 8 11,-4 11-11,-2 4-23,0 3 517,-1 3-690,-1 2 61,1 8 45,-1 1-5,2 11 5,-1-1-16,0 5 5,-1 2-12,0 2 1,0 3 11,-3 11 0,1-8-247,-3 6 263,1-14-16,0-4 12,-1 2 4,2-9-4,1-2 21,1-8 174,1-3-156,5-7-46,1-2 12,6-9 17,1 0-1,4-2 1,4-2-6,1-1 6,4-1-1,-1 2 1,3 1-109,-2 2 98,-1 4-12,5 0-5,-8 7-29,2 1-10,-9 5 5,-2 5-79,1 1 23,-2 7-50,0 3-51,-1 4-17,-1 2-94,-3 3-91,-1 2-156,-2 0-270,-1 1-7246,5 23 7239,-3-16 1,2 4-1,-4-24 1</inkml:trace>
  <inkml:trace contextRef="#ctx0" brushRef="#br0" timeOffset="74597">19577 6905 19580,'15'-52'634,"1"0"1,-3 5-1,-2 6 1323,-4 15-1688,-4 2-835,-1 6 729,-1 4 581,-1 3-700,0 5 804,0 3-932,0 2-112,-3 11 184,-1 3-27,-4 11-28,0 6-79,-2 3-2250,0 6 1975,0 2-341,3 3-1279,3 1-738,3 3-6233,1-5 9012,2-7 0,-1-17 0,1-9 0</inkml:trace>
  <inkml:trace contextRef="#ctx0" brushRef="#br0" timeOffset="74857">20195 6611 23133,'2'-47'534,"0"-1"0,0 5 0,0 8-243,-2 18-78,0 6 281,0 4-444,-1 4 93,0 2-154,-1 4 0,-2 3 39,0 8-3281,-2 6 3281,0 8-876,-1 28 848,3-7-6,2-12 1,1 1-6,0 23 5,1-27 1,0 0-9,0 1 0,0 1-20,0 0 0,0 0-1006,0 0 1,0 1 913,1-1 0,-1 0-79,0 0 1,0 0-233,0 0 1,1 0-60,-1-1 0,0 0 437,0 0 1,0-1-687,0-1 0,1 0-913,0 29-45,1-7-44,-1-8-561,0-9 361,-1-10 1947,0-8 0,0-10 0,0-5 0</inkml:trace>
  <inkml:trace contextRef="#ctx0" brushRef="#br0" timeOffset="75031">20116 7446 17361,'-24'-47'1193,"0"-1"0,2 4 1,4 9-578,8 21 515,2 2-683,3 1 298,2-1-634,4 3 44,5-3-122,16-1-1557,7 4 1,3 1 1522,23-7-28,-14 7 0,0 0-963,13 1 862,4 0-67,-1 2-95,0 0-213,-3 2-358,-6 0-1474,-4 0-7495,-10 2 9596,-7-1 0,-14 2 1,-6-1-1</inkml:trace>
  <inkml:trace contextRef="#ctx0" brushRef="#br0" timeOffset="84174">22028 7091 19642,'8'-59'958,"-1"1"0,1-1 0,0-2 0,-1 4-2103,0 0 1,-1 6 1558,-2 5-38,0 7-12,-1 5 855,-2 7-906,0 5-66,-1 7 431,0 5-678,0 5 22,-1 5-33,1 6 1583,-2 6-1549,-1 7-1,0 7-5,-2 7-223,-1 8 229,-1 8-614,-4 7 596,2-10 1,-2 2-378,2-12 1,-1 3 371,-3 13 0,-3 5 0,2-5-1442,2-10 0,0-1 1438,0 0 0,0 2 1,0-5 20,-4 15 119,3-9-102,0 1-28,5-18 400,1-1-350,4-18 90,2-5 823,0-1-801,1-8-56,4-14-95,1-3 17,6-14-1,0 4-5,6-3-235,1-2 241,4 0 5,1 1-6,2 4-16,-1 2 6,-1 4-12,-1 4 0,-1 4 0,-2 3-22,9 2-11,-7 6-1,7 2-10,-7 6-12,1 4-11,2 4-11,-1 5-29,2 3-32,-1 4-29,-1 3-34,1 2-44,-1 1-73,0 2-729,2-1 521,2 3-935,17 7 567,-8-10-88,-4-8 0,2-2-25,7-3-112,13-3-101,-15-8 62,-2-7 235,1-3 352,-2-5 388,0-5 240,-3-3 163,-1-4 146,-3-5 2757,-1-2-2551,-2-3-548,8-18 818,-10 13 33,4-14-34,-14 20-56,-5 2-122,-4 3-108,-4 4 208,-14 0-515,-2 11-40,-15 1-22,-2 10 157,-28 13-352,25-1 0,-1 1 35,-1 2 1,1 2-23,1 1 0,3 1 8,-9 11-11,6-1-16,-2 14-1,15-11 1,0 9-12,16-14 259,3-1-242,4-3 22,5-2 1769,14 2-1758,2-9 23,12-1-5,-4-8 10,2-5 23,1-4 12,1-6 5,0-3 1244,-3-4-1222,-2-2 0,-2-3 146,5-17-140,-9 9-1,-6 3 1,-2-1-5,0-3-7,1-10-10,-8 17 139,0-2-145,-3 10 0,-2 0-40,-1 11-27,-2 2-17,0 4-129,0 0 72,0 7 35,0 2-6,0 10-1,0 2 12,0 4-22,2 3-40,1 15-50,4 3 40,-1 0-12,2-5-17,-2-15-22,2-1-1,1-2-49,3-3-292,10 1-78,9-9 189,15-7 282,-4-12 44,0-6 72,-3-15-10,-12 4 28,6-12-1,-14 6 12,-3-3 11,-1-2 98,-4 4 1,0-1-43,2-7 5,3-16 163,-13 31-140,-1 10-61,-2 1-63,0 9-83,-2 7 28,0 4 22,-2 8-16,2 5-18,0 30 23,3-15-5,1 21 5,4-25 5,2-2-27,3-2 22,2-2 0,2-3 0,1-2 5,1-3 7,-2-4 66,4-2 79,-3-5-12,3-13-83,-6-3-17,2-12-3404,-3 1 3376,0-5-1174,2-2 1168,-1-4-760,9-15 721,-4 10 39,-2 9 1,1 1 16,19-14-62,-8 8 2387,2 9-2487,-16 20-46,-1 2-66,0 3-79,1 3-72,0 2-119,1 6-162,0 3-190,0 3-190,0 4-214,-1 1-380,0 4-818,2 0-1300,-1 1 4152,4 3 1,-9-15-1,0 0 1</inkml:trace>
  <inkml:trace contextRef="#ctx0" brushRef="#br0" timeOffset="84492">24328 7110 24447,'-25'-1'330,"13"2"-246,22 1-11,9 0-34,0-1 11,2-1-5,3-3 0,1 0 39,9-10 84,4-13-95,-7 1 6,-4-10-29,-17 9 34,-3-14-39,-3 8 28,-1-7 123,-9 10 157,-18 5-241,1 6-3404,-16 7 3388,12 12-2060,-3 3 2054,-1 2-1144,0 6 1116,1 3-60,-13 16 21,13-3-7,-8 13-4,18-9-7,11-1 1,3 2-17,6 9-6,2-10 0,5-1-45,19 1 1467,8 0-1685,8-2-1261,4-6 1,3-1-6941,8 2 8481,-11-5 0,-5-4 0,-21-10 0,-8-2 0</inkml:trace>
  <inkml:trace contextRef="#ctx0" brushRef="#br0" timeOffset="85022">26253 6898 15734,'-3'-41'353,"0"0"0,-3 1 0,-4 9-157,-7 21-39,-9-1 2534,5 8-2567,-1 1 1358,0 4-1392,0 3-23,1 5 28,-10 16-61,8-2 838,-8 11-850,10-6-5,3 3-11,1 1 3274,4 2-3264,5 14-16,7-13 12,8 9-7,6-16 1,8-2 5,5-1 0,4 0 6,16 5-3375,-12-8 3363,9 4 6,-20-9-11,-4-3 12,-4 11-7,-10-10 1,-9 9-6,-12-11-2257,-9-1 2251,-7-1-16,-6-1-349,-5-1 371,10-6 0,-2 0 0,-16 1 1041,18-3 0,1-1-1080,-17-6-23,18 0-83,-2-7-197,19-2-9489,8-21 9321,5 15 1,1-10-1,2 24 1</inkml:trace>
  <inkml:trace contextRef="#ctx0" brushRef="#br0" timeOffset="85507">26717 7003 22055,'-1'-4'1876,"0"1"-49,1 3-1771,-44 69-2537,30-20 2492,-10-3 1,3 2 27,18 6-11,5-15-2744,2 1 2744,2-2-22,2 0 1003,1-3-998,-2-1 23,-2-3-1,-2-2-10,-3-2 27,-13 10-33,4-16-1339,-11 5 1355,8-22 2286,0-2-2280,0-6-5,1-4-6,0-6-17,0-7 11,1-4-2284,0-6 2267,2-4 6,4-5-45,1-5 31,6-3 0,1-1 6,-1 17 0,2-1 638,0-7 1,2-5-1,1 2-622,5-12 1,0 3-604,-2 9 0,1 1 598,2-7 0,0 6 2606,4 4-2609,2 6-5,2 5-1,2 6-186,13 0 197,-8 11-27,10 1 17,-12 8-12,-1 6 417,-2 3-417,9 17-5,-10-1 1821,4 12-1827,-12-4 11,-4 3 6,-4 4-5,-4 0 16,-6 1-5,-6-3-1,-8-2-901,-7-4 896,-6-2-11,-5-3 11,-5-3 11,-3-4-11,0-3-11,1-2-2999,4-4 2954,5-3-1246,5-4 1089,6-1-274,7-4-2157,6-5-1527,10 0 4171,9-5 0,-2 8 0,2 0 0</inkml:trace>
  <inkml:trace contextRef="#ctx0" brushRef="#br0" timeOffset="85907">27666 6814 19003,'3'-4'3181,"-2"0"-498,-1 4-2185,-85-20-357,46 20-443,-15-8 0,1 3 358,14 20-63,9 2 0,1 4 29,-10 19-11,15-4 0,5 1 1,8 8-7,16 3 1,9-26 5,5-2-5,1-3 33,15 1 6,0-7-17,1-2 0,-5-10 33,-1-11-22,-8-3 12,7-8-1,-10 1-5,-1-2 0,-1-2 72,7-14-55,-8 10-258,5-6 297,-9 17 519,-4 3-486,-1 5 227,-3 3-243,-2 4-101,-1 2 0,-1 2-12,-2 4 6,-1 3 298,-4 5-314,-1 6-1,-2 2 0,0 5-16,-2 16-12,4-8-33,1 12-56,6-14-84,5 1-600,10 13-644,0-10 359,8 9-443,-5-16-1450,2-3 2985,3-2 0,-11-11 0,1-2 0</inkml:trace>
  <inkml:trace contextRef="#ctx0" brushRef="#br0" timeOffset="86500">28457 6826 21662,'-53'-20'134,"0"-1"0,4 1 1,7 9-57,8 19-16,-1 3-34,2 3-17,3 3-67,-6 16 33,13-5-2760,-1 14 2721,15-10 361,10 0 1,3 0-547,7 8 90,-1-8 0,3-3 190,14 0-537,4-4-123,4-2-79,3-4 479,2-3-506,0-4 1810,0-4-1765,0-4 10,1-2 203,-2-5 111,1-2 191,-3-5 161,-1-4 68,-2-3 73,-2-2 67,-1-3 90,-2 0 679,0-2-500,-1 1 1427,11-15-1174,-18 15-18,5-9 584,-23 14-914,-7 7 978,-5-2-1113,-4 8 619,-3 2-697,-2 2-39,-2 3 334,-7 7-436,8 2 1,-2 6-6,12-3 6,4 2-6,2-1 6,5 1 0,3 0 0,6-1-6,5 1 11,5-2-5,4 0-6,2-3 6,3-2-50,8-3 16,-10-3-6,5-2 23,-14-5 17,-2-3 17,-1-3-1,-2-4 1,-2-2 0,-2-4-1,-1-1 1,-3-3 5,-2-1 17,-2 0 11,0 0 12,-5 2-1,-2 3 0,-3 3 1,-3 3 5,-3 2 39,-3 3 84,-9 1-123,5 5-39,-7 0-11,7 4-18,0 4-4,0 4-12,0 3 5,-1 5 1,1 4-3398,-1 4 3381,3 3-1,1 4-2284,4 1 2246,3 4-436,6 17 234,9-10-117,7 12-568,9-17 259,5-1-325,4-3-598,3-2-3295,0-3-4094,-3-6 9002,-4-5 1,-13-11-1,-5-3 1</inkml:trace>
  <inkml:trace contextRef="#ctx0" brushRef="#br0" timeOffset="87294">30238 6849 17216,'4'-3'3120,"-1"1"1427,-3 2-4267,61-23-1495,-45 16 1316,18-6 0,-5 1 535,-26 10-473,1-1 217,-2 0-251,1 1-23,-1-1-22,-1 1 731,-1 0-770,1 1-51,-3 0 12,1 0 0,-3 1-1,2 0-16,-3 1 0,3 0 11,-1 1 319,2-2-308,0-1-22,-1 1 5,-2 2 12,-3 4-6,-3 4 11,-4 6-457,-2 3 452,-2 4-12,0 4-11,2 2 0,3 3 6,3 0-6,3 1 12,4 0-1084,2-3 1027,5 1-33,2-3-73,5 0-90,1-3-156,2-1-225,0-4-790,-1-2-105,0-5-1072,-2-3 2606,1-2 0,-6-5 0,0-1 0</inkml:trace>
  <inkml:trace contextRef="#ctx0" brushRef="#br0" timeOffset="87475">30331 6508 20369,'-8'18'-6710,"5"3"-1159,15 2 7869,1-2 0,-6-10 0,-2-4 0</inkml:trace>
  <inkml:trace contextRef="#ctx0" brushRef="#br0" timeOffset="87798">30800 6822 20817,'2'-4'1642,"-1"0"-30,-1 4-1483,-43 63-5059,27-33 4958,-10 9 0,3 2 68,14 3-428,4-11 394,5 8 1098,12-6-1081,-1-9 66,11 7-38,-12-18 89,3-1 101,-9-10 17,-1-3 162,2-5-387,-1-4 2282,3-6-2310,-1-4 2078,1-4-2071,2-4-1,1-4 0,3-3-978,2 0 978,4 0 73,16-8-3156,-5 14 3067,12-4-35,-10 18-782,18 3 755,-11 6 39,13 4-34,-15 7-33,1 4-11,0 5-68,-1 5-39,-1 4-531,8 15-46,-15-8-577,1 12-8520,-18-2 9196,-6-14 1,-3-1 0,-3-20 0</inkml:trace>
  <inkml:trace contextRef="#ctx0" brushRef="#br0" timeOffset="88876">5804 8616 19790,'0'-50'549,"0"0"1,0 0 0,0 0 0,0-11 0,0 2 0,0 14 639,-2 15-936,0 5-1,-2 7 453,-1 3-615,2 7 93,-1 2-211,3 6 534,0 3-500,1 14-3387,0 3 3381,0 15-17,0 1-380,1-3 0,1 2 402,0 22 6,0-16 1,0 0-18,-1-8 0,-1-2-996,1 3 1,0 0 998,-1 0 1,0 0-1,-1-1 0,-1 0-125,-1 29 131,0-25 0,-2-2-9,-2 12 40,-3 10 50,4-36 61,1-2 1969,3-14-1722,0-3 562,1-4-854,-1-3-49,0-3 22,-2-5 171,0-2-199,0-2-2190,-4-25 2190,4 14-1005,-2-19 993,6 21-16,3-2-11,3 1 5,7 1-5,4 2 1795,4 1-1807,18 0-10,-7 8-410,14 2 426,-12 9-31,1 7 1,0 3 13,9 5 14,-9-2 0,-1 3-2,-2 7 10,-1 2-33,-2 2 0,-2 1-11,-5-1 2222,-3 0-2211,-5-2 0,-5 0 17,-5-1 11,-9 0 1961,-6-1-2029,-22 5-60,-13-3-1033,-4-2 965,-2-8-95,15-8-84,2-3 64,1-2-479,4-3-364,3-3-935,5-5 2089,0-5 0,12 9 0,1-2 0</inkml:trace>
  <inkml:trace contextRef="#ctx0" brushRef="#br0" timeOffset="89491">6592 8551 16437,'0'6'4246,"0"-1"-2571,0-5-1093,-24 60-151,15-35-263,-5 12 0,1-2 84,6-14-72,2-3-35,3-2 286,6 5-251,2-11 21,6 5 214,5-12-208,-3-3-44,8-2-18,-6-4-10,2-4-23,0-3 0,1-3-11,-2-3-6,0-3-454,-3-3 426,-1-3-5,-2-1-23,-1-2 6,-1-16-12,-3 12-10,-1-9 16,-5 19 0,0 3 23,-12-1-62,1 11 11,-11 0 443,2 13-415,-4 4-22,-4 5-23,-3 5 6,0 4-435,0 3 429,2 4-596,2 2 596,5 2 6,2 3 0,5 2 6,4 17 5,5-11-17,6 10 1,6-18-18,8-4 12,6-3 6,7-4-1,5-3 12,7-4-406,-5-8 1,1-2 399,21 1-6,-17-3 1,-1-2-29,18-5 18,-1-3 10,-16-3 0,-1-3 6,20-8 8,-21 6 1,0-3-1,-3-4 1,-2 0 8,15-15-15,-17 11 1,-3-1 20,5-15-34,-5-3 36,-11 10 0,0-1-8,4-21-6,-8 20 0,-1-1-16,0-18 21,-5 18 1,0-1 28,1-19-12,-4 22 1,-1 2 11,-1-7 22,-1 6-5,-1 5 587,-3 2-576,0 11-12,-2 2-33,3 11-33,1 3-7,-1 5-10,0 3 11,-5 23-2087,1 1 2092,-3 20 6,2-2-784,0 7 779,0 6 2,5-28 0,-1 0-11,1 0 0,-1 2 5,1-1 1,0 3-1039,0 13 0,1 1 1010,0-13 1,1-1-23,1 11 0,2-2-436,6 12 282,7-6-193,2-20 0,2-1-327,13 14 144,-9-19 1,0-2-1260,11 3-3076,-1-5 4924,0-5 0,-15-9 0,-3-2 0</inkml:trace>
  <inkml:trace contextRef="#ctx0" brushRef="#br0" timeOffset="90148">7199 8701 19972,'-4'-2'3528,"0"0"-2290,4 2-1322,73-36-2906,-31 22 2948,7-6 0,5-1-11,-15 13 0,0 2 39,2-1 0,-1-1 14,1 0 0,-2 0-3,-4 1 0,-3-1 568,7-3-560,-4 0 1,-4 0 16,-5 1-10,-2 2 4,-4 0 630,0-1-528,-11 5-68,1 0 62,-11 5 1502,-7 7-1519,-1 0 317,-8 7-278,0 0-10,-1 3-23,0 1-45,1 1-6,2 1-10,2 1-18,3 0 0,5 1 1,5 10-23,6-9 0,5 7 39,17-8-17,-1-7-432,16 1 421,-7-9 6,6-3-6,1-3-6,1-1 46,-3-5 10,-4-2 35,-3-5 133,4-11-106,-13 4-16,3-9-95,-14 6 89,-4 0 95,-2-6-95,-4 8 5,-2-2-11,-4 11-11,-3 2-22,-2 4 418,-3 1-457,-1 2 57,-3 4-63,0 2 0,-1 5-17,0 3 11,2 4-17,2 2-10,2 3 16,3 0 0,1 2-12,3-2 24,1 0-1,5-2-28,1-2 0,5-1 17,4-1-5,2-3 10,4-2 12,4-2-11,3-3 5,3-2-6,2-3-277,2-1 283,0-4-592,0-2 620,-3-5 17,-1-2-17,-4-3 23,-2-2 67,-2-13-73,-8 5 67,-1-23-84,-9 17-11,-3-10-17,-4 13-5,-1 2 5,-4 3 28,0 3-28,0 5-5,0 2 233,1 4-250,1 3 592,1 3-648,3 2-45,0 1 0,1 1-213,1 7-325,4 5 118,2 3-140,7 4-219,2-4-296,7 0-510,2 0-1810,5 0-6324,-2-2 9238,-2-3 0,-12-4 1,-5-3-1</inkml:trace>
  <inkml:trace contextRef="#ctx0" brushRef="#br0" timeOffset="91184">9128 8636 20416,'-42'5'63,"-1"0"1,4-2-1,10 3 2290,21 3-2320,4 5 1015,4-3-986,3 3 560,5-5-577,5-1 2019,4-1-2042,5-2-5,3-2-6,5-2-16,2-1 27,2-3-11,1-2 12,-1-4 16,9-8-525,-12 2 537,5-6-7,-16 3 7,-3 0-1,-3-3 12,-3 0 22,-1-9-28,-6 7-17,0-5-17,-5 11 40,-3 2-23,-3 3-5,-4 2 27,-3 2-33,-3 2 6,-4 3 524,-2 1-513,-14 6-28,8 1 0,-8 6-12,13 2 1,2 3-12,2 2-825,2 4 831,2 2-17,3 3-50,-1 18-1,6-9-55,4-4 0,3 1-62,6 5-56,7 9-44,6-17-1448,7-3 1319,5-3-57,6-3-50,5-4-73,4-4-44,2-4-23,2-3 62,-1-4 111,-1-4 152,-3-4-45,-3-5 297,-3-3 129,-4-4 72,-2-2 750,-5-2-262,2-14-196,-9 7-227,0-10 339,-10 12 1446,-3 1-1424,-3 3 227,-2 3-332,-1 4-102,-5 4-90,-1 1-66,-5 4-40,-2 1-34,-2 3-11,-2 2-16,0 0-35,0 3-10,2 1-28,2 2-1,3 1 331,4 0-336,1 1 11,3 0 11,0 1-16,3 1 11,3-1-17,5 2 0,5 0 11,17 3-5,-2-5 5,12 3 11,-6-7-1236,-1 0 1220,2-3-23,-3-1 28,0-3-5,-3-1-610,-3-5 615,-4-2 6,-3-1 44,0-7-22,-8 3 12,0-6-1,-10 7 1,-1-1 21,-2 1 1114,-3 1-1125,-2 1 695,-4 2-716,-2 1 10,-2 2-5,-3 2-6,-2 2 23,-12 2-40,6 3-5,-7 4-6,10 3 11,1 4-10,0 4-1,2 3-17,0 5-3403,1 4 3387,0 2-1242,2 3 1236,3 1-1852,2-1 1841,4 0-371,2-2 315,5-1-17,5-2-39,5-2-62,6-1-16,5-3 1543,6-2-2221,22 2 1229,-7-9-916,18 1 57,-16-11 89,0-2 128,0-6 152,-2-4 107,-1-6 106,-2-3 61,-1-4-329,-13 3 1,-1-1 491,14-13-121,-15 10 1,-1 1 153,7-12-1025,0 2 1031,-3 0 117,-3 5-78,-3 4 45,-7 6 2049,-5 5-2139,-5 4 1681,-3 5-1888,-2 1 2017,-1 3-2112,-4 3 127,-3 6-110,-10 14-6,4-1-16,-4 10 10,7-7 1,3 0 11,2-1-6,3 1 6,2-2-23,1-1 6,2-2 6,3-2 5,2-1-11,5-4 17,2-1-1,1-4-4,3-2 27,0-2-6,2-3 7,0-1 4,2-6 7,3-1 50,13-13-619,-5 3 585,11-8 6,-7 5 28,0 1-17,4-1 0,1 2-488,1 0 457,-12 7 0,1 0-2,15-4-1,13 0-5,-23 8 92,-2 3-115,-4 1-22,-3 4-17,-2 3-22,-3 4-28,0 5-90,-1 5-806,6 19-543,-10-5-3708,4 16 5214,-12-5 0,-4-21 0,-2 0 0</inkml:trace>
  <inkml:trace contextRef="#ctx0" brushRef="#br0" timeOffset="92152">12224 9036 28671,'2'-11'0,"0"2"0,2 4 0,-2 1 0,0 0 0,-1 2 0,-1 0-553,0 1 0,0 0 0</inkml:trace>
  <inkml:trace contextRef="#ctx0" brushRef="#br0" timeOffset="93393">15791 9133 19776,'9'-58'1151,"-1"0"1,0 5 0,-1 6-872,-3 5 96,-1-14-633,-2 14 441,-2-8-16,-4 19 0,-3 5 73,-13 1-157,1 10-4011,-11 4 3961,1 10-65,-5 7 65,-5 6 5,-2 7-6,-2 6 1,-1 5-23,1 5-16,1 4 27,2 2-39,5 3 23,5 1-18,14-5 1,2 2-625,0 8 636,6-12 0,5-2 11,12-5 0,5-4 0,6-5 17,5-3-16,4-5 27,16-5 6,-9-4 123,24-14-67,-25-2 16,-6-4 1,-1-2 22,4-8 11,8-12 1531,-15 8-1593,-2-3 958,-4-2-879,3-17-67,-6 11 0,2-9 944,-8 19-782,1-3-117,-4 11 0,1 1-29,-5 13 209,0 3-287,-1 3 1218,-1 1-1319,0 5 246,0 3-184,-2 8 12,0 4-7,-2 5-5,-1 6-1020,0 3 969,0 3-33,0 2-50,1 2-68,2 2-44,1 0-169,1 1-195,1-1-359,3-1-965,2 0-811,2-4 2745,4 1 0,-6-18 0,0-3 0</inkml:trace>
  <inkml:trace contextRef="#ctx0" brushRef="#br0" timeOffset="93884">16241 8681 22818,'6'-48'551,"0"-1"0,0 6 0,-1 7 295,-4 18-572,0 6-72,-1 4-90,0 3-96,0 3 167,0 13-149,2 12 16,-2 24-1519,2-1 1508,-1 8-1324,0-21 0,-1-1 1302,-2 20-6,1-18 1,0-1-102,-4 15 101,0-1-11,0-1-812,-1-1 806,0-4-16,-1-3-1,0-6 18,0-6 871,2-6-844,1-5 2883,1-7-2777,1-2 218,1-5 23,1 0 1216,0-9-1501,0 0 137,0-19-170,0 5-1,1-10 12,1 5-6,4-1 0,2 0 0,2 0-34,2 2 6,2 2 6,-1 3-12,1 2 12,-1 3-18,0 3-4,0 3-12,0 2-3392,2 1 3397,2 4-10,1 0-2264,15 8 2252,-7 2-509,11 6 515,-10 3 11,0 4 6,-3 3-12,-1 2-5,-3 2-17,-2 0-39,-3 2 22,-3-2 6,-4-1 6,-5-2 21,-2-2 2015,-16 5-1998,-1-8 2142,-15 4-2152,0-12-6,-3-2-2033,-4-4 2055,-2-2-61,0-3 19,2-4-86,3-1-40,2-5-62,6-2-156,3-2-196,7-3-314,7-1-370,4-3-766,11-1-2959,7-2 4980,13-3 0,-11 13 0,4 1 0</inkml:trace>
  <inkml:trace contextRef="#ctx0" brushRef="#br0" timeOffset="94153">17295 8720 20157,'-52'-9'104,"-1"1"1,5 0-1,7 7 2423,6 21-2454,-8 13-51,13-5 6,-4 9 28,11 7 1116,11-9-1183,0 12-17,14-13 22,17 15 115,3-12-140,5-8 0,6-2-59,3-6 1,1-3 2,1 1 1,0-2-526,2-3 1,0-2 107,16 0-1454,-18-8 1,0-1 1429,25-1 1,-11-1 0,-27-3 0</inkml:trace>
  <inkml:trace contextRef="#ctx0" brushRef="#br0" timeOffset="95218">19184 9238 18892,'17'-52'431,"-1"0"0,-1 5 0,-4 6 1916,-9 13-2106,-6 3 112,-14-6-219,-2 10-33,-14-4-6,1 11-2547,-5 4 2502,-6 4 34,-3 3 929,-3 2-955,15 5 1,0 2-31,-17 4-11,19-1 0,1 3 563,-9 8-558,5 4-613,2 2 608,5 3-17,-2 16-11,12-11-6,1 10 17,19-5-6,8-10 2781,8 4-2797,7-14-326,6-4 320,6-6 23,6-4 19,-9-6 0,1-4-3,19-5-492,-18 2 1,0-3 486,11-11 11,-2-4-438,-3-5 454,-4-4-455,-14 6 1,-1-3 455,8-18-855,-9 2 0,-3-2 832,-9 18 1,-2 0-1,3-11 0,-2 0 230,-3 10 0,-2 2-185,3-31-898,-1 3 932,-3 5 33,-1 8 580,-1 8-563,0 8 11,-1 7 2030,0 6-1974,0 5 463,-1 6-681,1 3 3375,0 12-3353,1 3-5,0 14-6,0 4 0,0 10-3398,1 8 3387,0 8-15,0-12 1,1 3-632,-1-11 0,-1 1 618,2 13 0,-1-1-17,-1-14 0,0-2-25,0 1 0,1 1-443,-1 11 0,1 0 367,0-12 1,1 0-24,1 8 1,1-1-235,4 8-40,4-6-733,8 1 375,-1-16-185,7-1-279,-2-19-298,1-4-291,2-8 45,2-4 2855,-2-7-1892,0-6 706,-3-5 1821,-2-4-1004,-3-4 254,-1-3 1403,7-18-1062,-6 14-40,5-10-84,-9 21-145,-2 4-136,-4 3-116,-2 6-130,-4 3 872,-1 4-849,-3 0-445,0 5-93,-2 0-45,1 5-44,-1-1 424,1 2-424,-2 2-18,0 3 7,0 1-1,1 3 23,0 6-11,3-4-1,3 5 1,5-5 22,24 8-11,-8-8 5,16 4-16,-14-13 16,-2-1 6,-1-3 22,-1-3 23,-2-2 0,-2-4 11,-1-2-6,-4-2-10,-1 0-12,-4-3-3359,-1-16 3342,-4 12-16,-4-13 33,-11 9-11,-13 2-17,-3 2 0,-7 5 5,6 11-528,-3 2 546,1 2 5,-2 3-34,2 4 0,-7 12-33,11 1-297,-3 8 313,14-3 18,4 2-1,1 3-33,4 1-6,2 2-44,3 1-7,4 1-21,3 0-57,5 1-95,4 0-173,6 0-224,4 0-371,5-2-1408,-4-11 1,4 0 2197,22 11 0,-6-5 0,-18-15 0</inkml:trace>
  <inkml:trace contextRef="#ctx0" brushRef="#br0" timeOffset="95469">20770 8975 15164,'21'-48'763,"1"1"1,-3 4 0,-6 7 2310,-9 12-2649,-4 4 1329,-3 4-1468,-2 4 774,-3 3-909,-1 3 3188,-2 4-3283,0 1-39,-2 2 28,-1 5-34,-2 4 0,0 7 11,-8 20-618,6-2 613,-5 19-796,10-6 768,0 7 11,1 7-6,7-29 1,-1 3 5,-2 19 0,1 2-601,1-12 1,0 2 544,-1 7 0,0 7 0,0-6-954,1-1 1,0-1 902,1-6 1,0 2 0,1-2-999,-1 4 0,1-2 772,-1 1 0,1 0-124,-1-1 0,-2-1-241,0-1 1,-2 0-561,-2-2 1,-2-2-1927,-1-2 0,-3-2 3184,-6 2 0,1-3 0,-2 1 0,-1-4 0</inkml:trace>
  <inkml:trace contextRef="#ctx0" brushRef="#br0" timeOffset="95662">20144 9859 17657,'26'-38'610,"0"0"1,0 0-1,11-15 1,-3 7-129,7-1-113,-1 5-55,3 3-40,0 2-55,2 2 0,1 2-40,2 3-28,2 1-33,1 3-2900,0-1 2861,1 3-23,-3 2 1136,-2 1-1148,-5 4-4,-3 2 32,2 1-55,-14 6-62,0 0 929,-17 6-1074,-5 1 631,-2 1-721,-2 0 3141,-2 2-4670,-8 7-8022,-8 7 8424,1-2 0,0-3 0,11-8 0</inkml:trace>
  <inkml:trace contextRef="#ctx0" brushRef="#br0" timeOffset="96829">16038 9623 9968,'-58'5'461,"0"0"0,0 0 1,0 0-1,1 0 1,2 0-1,4 0 0,0-1 1,-3 2-121,1 0 1,-4 0-1,0 1 1,5 0 0,7-2-317,-2 1 0,4 0-50,-25 4 0,16-1 19,43-5 2520,7-1-2273,9 0 1214,7-1-1102,14 1-62,15-2-2150,14 1 1923,-21-3 1,2 1-23,6-1 0,2-1 8,6 1 1,2-2-37,4 0 0,3 0-436,-18 1 1,1-1 0,1 0 423,2 1 0,0-1 0,1 0-2,2 0 0,0 0 0,1 0 0,2 0 0,-1 0 0,1 0-358,2-1 1,0 1-1,0 0 350,0 0 1,0 0 0,0-1-3,1 1 1,-1-1 0,0 1-6,-1 0 0,-1 0 0,1-1 17,-3 1 0,0 0 1,0 0-13,-3 0 1,0 0 0,-1 0 5,-4 0 0,-1 1 1,0-1-238,14-1 0,-2-1 241,-9 2 0,-2-2 75,-2 1 1,-4-1 394,3-3-442,-8-1 999,-36 2-1145,-35-3 74,-7 2 267,6 3 1,-2 1-247,0 2 1,0-1 11,-7 1 0,-3 1 5,-4 0 0,-1 0 63,15 0 0,-1 1 1,-1 0-55,-1 0 1,-2 0 0,0 0-4,-2 0 0,-1 1 0,-1-1 3,-1 1 1,-1 0 0,-1 1 1,0 0 1,-1 0 0,0 0-1,-1 1 1,0 0 0,0 1 3,0-1 0,0 1 1,0 0 4,3-1 1,0 2 0,-5 0 19,7-1 1,-6 2 0,0 0 0,0 0 0,6-1-398,-5 1 0,4 0 0,-3 0 375,-2 1 1,-6 1 0,2-1 0,10 0-119,3 0 1,7 0 138,4 0 1,1-1 22,-21 5-17,17-3-27,12-1 1047,13-3-1082,8-2 2020,9 2-1868,8-2 27,10 3 136,38-4-175,0 1 693,-12-3 0,2-1-765,-3-1 0,0 1-12,5-3 1,3 0-12,3 0 1,3 0-552,2 0 0,2-1 532,-20 2 1,1 1 0,0-1-1,0 1 1,1-1 0,0 0-4,-1 1 0,1-1 0,-1 1-2,0 0 0,0 0 1,-1 0 1,0 0 0,-1 0 0,0 0 2,19-1 1,-1 1-12,-3-1 1,-1 1-1130,-4 0 1,-1 0 1097,-5 1 1,-1 0-193,-5 0 0,0 1-443,5 0 0,-1 1-1308,14-1 1983,-22 2 0,-4 0 0,-11 0 0,-2 1 0</inkml:trace>
  <inkml:trace contextRef="#ctx0" brushRef="#br0" timeOffset="97722">18988 10137 13348,'-48'-5'308,"-1"1"0,0-1 0,4 1 0,0 0 0,3 1-37,-2 0 1,3 0-76,5 0 1,2 1 2363,-21-1-2409,15 0-61,12 1 1109,11 1-1194,9 0 690,6 1-628,8 0 2343,9 0-2231,15-2-33,16 0-1434,-15 1 0,2-1 1333,5 1 0,4-1 1,6 1 1,6-1 0,-1 1-848,-10 0 0,-1 0 0,3 1 810,14-1 0,5 0 1,-4 0 1,-14 1 0,-1 0 0,2-1-413,2 1 0,3 0 1,1 0-1,-3 0 419,3 1 0,-2-1 0,2 1-290,-2-1 0,2 0 0,-1 1 0,-3 0 275,0 0 0,-4 0 0,0 0-64,1 1 1,-1-1 0,0 1 48,-2-1 0,0 0 0,1 1 147,13 0 1,2-1-1,-3 1-126,5-1 1,0 0-4,-2 0 1,4 0 0,-8 0 2,-11-1 0,-4 0 6,8-1 0,-5 0 70,-5-1 1153,-15-2-1159,-12 0-39,-11-2-89,-12-1 1804,-13-1-1782,-17-1 0,-18-1 453,0 3 0,-5 0-439,9 2 0,-1 0-356,3 1 0,-3-1 1,1 1 361,10 1 1,2 0-1,-1 0 6,-3 0 0,0 1 1,-1 0-379,0-1 0,-1 1 0,0 0 381,1 0 1,0 1 0,-2-1-336,0 1 1,-2 1 0,0-1 0,3 0 335,-1 0 0,2 0 0,-2 1-126,-11 0 1,-3 1 0,5 0 131,1 1 1,5 1 183,1 0 1,1 2-191,4 0 1,2 0-3,3 0 0,1 1 6,5 0 0,0 1-173,-4 1 0,1 0 122,-11 5-157,-7 6 1142,40-8-985,4 1 1739,17-4-1694,8 0 5,12 0-10,15 0 773,15-2-762,-20-4 0,3 0-6,6-1 0,3 0 11,5-1 0,2 0-6,4 0 0,3 0-5,3 0 0,2 0-2,-20 0 0,0 0 0,1 0-2,1-1 1,-1 1-1,1 0 4,-1-1 0,0 1 0,2 0-212,12-1 0,4 1 0,-2-1 214,-6 1 0,0-1 0,-1 0-1,-2 0 1,-1 1 0,-2-1 23,6-1 1,-8 0 75,-7-1-6,-16-1-169,-13 1 74,-16-2-67,-11 0 17,-17-1-135,-13 1 168,-15 0 17,24 2 0,-1 0 3,-6 1 0,-1 0 0,-4 0 0,-2 0 2,-3 0 1,-2 0 1,-3 1 0,-1-1 9,-1 1 1,-5-1 35,10 2 0,-7-1 0,0 0 0,6 1-373,6-1 1,5 1 0,-4-1 345,-4 1 0,-5 0 1,2-1-1,9 1 20,2 0 0,7 0-6,4 1 0,3 0 100,-16 1-127,17 2-12,13-1-17,10-1 45,5 0 657,7 1-545,7 0 34,10 1 145,41 0 1478,-2-1-1755,-12-2 0,2-1-9,-6 1 1,1-2-9,5 1 1,1-1-12,4 0 0,1-1 2,3 1 1,1-1-12,1 1 1,1-1-1043,1 2 0,0-1 1042,0 1 1,0-1-700,-2 1 0,0 0 694,-4 0 0,1 0-206,-10 0 0,1 0 0,-2 0 175,3 0 0,0 0-47,9 0 0,-4 0-265,5 0 645,-10 0-1646,-12 0-2302,-10 0-5529,-8 0 9175,-9-1 0,-6 0 0,-3 1 0</inkml:trace>
  <inkml:trace contextRef="#ctx0" brushRef="#br0" timeOffset="98594">22993 8722 16522,'2'-7'2861,"0"1"-896,-2 6-285,0 0-1131,-7-5-426,-4 18-17,-11 1-11,-7 21-1318,-5 5 1279,-5 2-28,17-18 0,0 0-20,-2 0 1,0 1-15,-1 1 1,-1 0 10,-1 1 1,0 0-3,-1 1 0,0-1 2,-2 1 1,1 0-15,-1 0 1,1-1-23,-1 0 0,1 1-25,1-2 0,0 0-28,1-2 0,1 1-11,1-3 0,2 1-157,-19 17 294,7-6-1083,1-2 200,14-14-2570,3-5 717,13-18-45,6-7-672,8-22 3025,-1 3 103,4-14 675,-4 7 179,-1-3 135,-2-3 44,-1-3-15,-1-1 107,-3 13 1,0 1 311,1-18-502,-2 20 1,0-1 1778,0-21-1512,-2 15-147,1-5-1655,-1 18 1623,1 4 76,1 4-267,0 4-140,0 3-140,2 4-96,2 3-44,2 3 504,13 7-252,17 13-151,7 4 991,-16-6 1,1 1-982,23 14-128,-23-13 0,2 0-28,1 0 0,2 2-25,1 0 0,1 1-1491,2 0 1,0 0 1503,0 0 1,1 0 41,-2-1 0,3 0 0,-2 0-359,5 2 0,-1 1 298,13 5 1,-1 0-26,-19-10 0,-2-2-339,-2 0 0,-1-1 362,21 13-23,-7-3 28,-9-4-17,-6-2-11,-6-4-6,-6-3 668,-2 0-679,-7-6 2690,-1-1-2690,-6-5-2455,0-1 2444,0-4 0,0 3 0,0-2 0</inkml:trace>
  <inkml:trace contextRef="#ctx0" brushRef="#br0" timeOffset="100205">15821 11167 13805,'28'-32'1648,"0"0"0,1-1 0,10-11 0,-10 5-982,-19 10-61,-4-1-78,-3-1-56,-1 0 335,-6-13-464,-1 10-655,-5-8 565,-2 15-3143,-3 4 3059,-3 2-28,-2 3-403,-4 4 347,-2 3-150,-4 4 150,-24 5-62,22 6 0,-3 4-444,-9 4 0,-1 3 430,7 0 1,2 2-1,2 3 1,1 1-35,3 5 1,3 1-8,-14 16 21,17-14 1,2 0 6,-2 14-6,4 0 2080,5 17-2125,11 1 39,7-4 1,13-9 27,20-14 17,-3-12-17,16 0 17,-10-16 78,17-7-33,-13-6 18,10-9 21,-17-4 22,-3-5 0,-2-2 191,7-21-202,-13 9 34,5-14-22,-16 14-1,-1-1 23,-3 2-40,0 1 1,-2 3-23,0 3 0,-2 5 12,-1 4 5,-1 6 446,-2 3-385,0 3 49,-1 5-189,-1 2 1702,0 3-1763,0 9 578,0 2-573,-2 10 6,0 4 1,-1 5 4,-1 4-3424,1 5 3346,-1 3-67,0 3-229,1 3 72,1 1-167,0 0-346,4-14 1,1-1-501,3 17-1510,3-13 0,3-2-5940,3-1 8221,7 1 1,-15-26-1,-2-4 1</inkml:trace>
  <inkml:trace contextRef="#ctx0" brushRef="#br0" timeOffset="100703">16462 10759 22918,'-5'-56'1094,"1"0"0,0 10 0,1 7-853,3 17-51,0 15-72,0 3-51,0 2-73,-1 2-5,1 6 6,3 3 16,3 8-6,13 31 1,-5-14-1,-2-3 1,-1 0-1117,-1 10 1100,-2 3-6,-2 4-6,-4 1 23,-1 0 17,-3 1-28,-2-3 11,-3-1 0,-3-5 6,1-3 5,-1-4 6,1-4-6,-1-5 11,2-4 17,0-4 51,2-5 67,0-4 67,2-4-11,1-3-23,0-1-67,0-5-44,-3-3-12,0-6-6,-2-6 1,1-2-28,1-5 5,2-1 1089,2-3-1111,2-1 11,5 1-11,4 0-12,5 2 12,6 2-11,2 3 5,3 3 6,2 2-6,1 4-6,1 3-3397,1 2 3381,1 4-129,18 2 134,-9 4 6,14 6-17,-14 4-11,1 5-11,15 14 5,-7 9 18,-3 2-12,-16 1-12,-20-11-4,-5 0 16,-6 0 0,-7-1 0,-18 2 0,-7-1 11,-8 1-332,2-3 0,-1-4 316,-6-10-12,0-4-6,-1-4-21,0-2-57,2-3-56,3-4-106,4-2-202,5-4-302,7-3-516,7-4-2136,8-4 3447,6-8 0,4 12 0,1 0 0</inkml:trace>
  <inkml:trace contextRef="#ctx0" brushRef="#br0" timeOffset="101028">17663 10795 18462,'-51'-10'113,"1"0"1,7 0 0,4 5 2463,-3 24-2527,8-1-5,2 2-450,-2 4 416,4 3-672,1 2 655,4 1 12,-2 16 1572,12 2-1578,1 0 11,16-6 0,7-15-5,8-2 5,8-2-11,8-3 11,-4-7 1,2-2-24,20 5 4,-16-8 0,0 0-48,15-1-51,-2-2-176,-15-4 1,0 0-446,14 0-1888,-10-1 0,-2-2-7215,-1 0 9494,4-2 0,-27 2 0,-5 0 0</inkml:trace>
  <inkml:trace contextRef="#ctx0" brushRef="#br0" timeOffset="102068">18084 11373 9435,'-5'0'4722,"2"0"358,3 0-4481,-60-1-66,41 1-304,-15 0 1,2-1 1491,18 1-1407,4 0-45,-3 1 280,7-1-370,0 1 154,2-1-210,2 0 719,0 1-685,11 0-56,1-1 0,13 1-40,4-1-27,10 1-383,-3-1 0,4-1 366,7 0 0,1 0-9,0 0 1,1 1-4,0-2 1,-2 1-6,17 0 5,-21 1 1,0-1-6,18 1 5,-23-1 1,-2 1 6,3-1-1,-6 0 6,-7 1 5,-6 0 28,-7 0 96,-5 0 16,-4 0-122,-9-1-12,-12 1 742,-6-1-736,-32 1-29,24 0 1,-1 0-1702,-1 1 0,-2 0 1698,-2-1 1,1 1 9,-22 2-1305,-2 0 1315,-1 0-11,1 1-11,3 0 0,3 0 6,22-1 0,-1 1 2,-1-1 0,1 1 4,-20 1-1,10 1-11,33-5 2746,3 1-2740,5-1 1938,1-1-1944,3 0 11,8 1 6,3-1 5,12 1-11,5 0-314,9-1 308,9 0-10,8 0 5,6-1 0,3-1-3,-23 1 0,1 0-235,1 0 0,2-1 0,-1 1 241,5-1 0,-4 1-459,-11-1 0,-1 1 450,7-1 1,-1 1 5,12-3 16,-21 2 29,-1-1 6,-20 2 292,-5-1-293,-8-1 609,-5-1-659,-12-1 0,-5 1-11,-9 1 792,-7 0-781,-7 1 0,-3 0-328,18 1 1,0 0 332,-21-1 1,-1 1 2,11 1 1,3 0-7,11 0 1,-2 0-3,-30 0 0,2 1 6,3-1-713,15 1 1,2 0 706,6 1 0,6 0 0,4 1 0,6-2 0,7 1-11,5-1 214,6-1-186,13 1 6,25-1-18,8 0-602,-13-1 1,2 1 602,27-2-1,-28 1 1,2 0-4,1-1 1,0 1 0,1-1 0,-1 1-743,0 0 0,0-1 740,-1 1 0,-1 0 0,29-1-1268,-6 0 1256,-8 0-303,-6 1 209,-8 0 763,-5 0-1038,-5 0 2023,-5 1-2969,-3-1 117,-3 1-8161,-2 0 9371,-3 0 0,-3 0 0,-3 0 0</inkml:trace>
  <inkml:trace contextRef="#ctx0" brushRef="#br0" timeOffset="103359">19133 11394 7235,'6'-2'4027,"-1"0"5248,-5 2-8670,38-34-45,-28 21-50,29-27-45,-38 28 313,0-8-442,-1 3-33,0-7 240,-4-2-313,0 6-3236,-8-12 3281,-3 9-169,-2 0 51,-11 1-78,8 12-18,-9-2-2268,6 7 2263,-2 1-290,-1 1 268,0 2-1,0 1-10,0 3 10,-1 2-5,1 4-17,-1 2 1,0 4-1,0 1 2130,2 3-2119,-9 12-22,10-5 401,-5 8-412,15-9 3392,5-3-3392,4 0-1,4-2 18,8-1 5,6-1-16,8-2 10,8-2 6,29 1 3,-22-10 0,1-2-1699,1 1 1,1-2 1700,0-2 1,-1-3 23,14-5-172,-2-5 216,-19-1 0,0-1 22,12-9 0,8-13 79,-14-12-112,-12 7-42,-10 14 0,-1-3 22,-4-3 0,-2 0-1463,3-21 1427,-4 19 0,-2 0 22,-1-15 6,-1 1 5,-1 3-1615,-1-11 1660,-1 18 28,0-4 1561,0 23-1567,-2 4 122,1 5-155,-1 4 1402,1 3-1464,0 3 3261,0 1-3283,-1 3 307,-1 12-324,-3 16 23,-1 6-6,-1 10 11,-1-6-460,-1 4 438,-1 5-1631,3-11 1,-1 0 1591,-5 24-48,4-10 0,0 0-2261,1 9 2230,4-22 0,2-1-407,1 10 133,7-6-101,2-4-45,7-6-617,14 5 657,-3-14 83,11 2 118,-8-16 118,2-4 128,1-4 242,1-6-57,13-10-11,-10-2 2201,6-7-2145,-16 3 17,-3-3 2558,-2 0-2530,-3-1 11,-3-1 11,-2 1 464,-3 1-149,-1-6-259,-4 9-39,-1-4 0,-2 11-28,-2 2-28,0 3-34,-1 1-33,0 2 748,0 2-838,1 2-207,0 1 168,5 6 22,0-2-22,5 6 0,4-1 0,-3-2 0,3 1 11,-5-4 1,-2-2-12,0 0 28,0-1-6,0 0 6,2-3 28,-1 0-11,2-5 84,5-14-90,-6 5 0,2-10 0,-8 10 12,-1 3-1,-2 0-5,-3 2 5,-2 1 1,-4 1-29,-2 3 6,-18 0-28,9 4 17,-15 2-12,16 6-21,-1 3 21,2 4-16,1 1-3381,2 3 3392,-5 12-2268,8-4 2240,-2 10-99,10-7 55,2 2-152,8 15 61,2-12-66,8 11-85,2-16-112,4-1-935,19 10 325,-4-10-743,16 6-3137,-21-18 1,-1-2 4707,11 3 0,0-2 0,-29-10 0</inkml:trace>
  <inkml:trace contextRef="#ctx0" brushRef="#br0" timeOffset="103835">20548 11229 15045,'33'-50'1184,"1"-1"0,-4 4 0,-3 6-433,0-2-85,-5 5-33,-6 6 781,-5 5-904,-5 6 955,-7 2-1291,-5 8 504,-15 2-572,2 6 1001,-10 5-995,4 5 5,-1 9 1,-2 4-3002,-7 9 2892,7-4 1,0 4 16,7 2 0,3 1-555,-11 23 527,11-17 0,1 3-8,2 6 0,1 1-1050,4-10 1,1 1 1037,-3 11 1,2 4-93,2 7 1,2-1-288,1-13 1,2 3 257,0 7 1,1 6-1,1-6 35,3-3 0,0-2 36,0-7 0,1 3 0,0-3-17,2 0 1,1-1 7,-1-2 1,-1 0-2,0-3 0,-2 1-194,-6 10 0,-2-2 67,-2-12 0,-1-2-101,-6 7 0,-4-2-428,-17 4 387,-5-10-504,-2-9-12,0-10-883,-15-15 888,15-9 2258,-8-15-1698,22-8 242,5-8 212,11 5 0,2-2-1514,-2-20 1620,6 19 1,2-1 361,6 4 0,2 1 955,7-18-1277,-2 20 0,3 1 263,14-9-106,4 2-138,-4 13 0,2 1-136,15-12-116,-12 13 1,0 2 25,17-5-18,-12 9 1,2 1-28,-8 4 0,0 0-79,9-3 0,1 0 213,16-5 90,-1 0-1614,1 1 1742,-3-1 40,-3 1 957,-1 1-971,-19 6 0,0 0 405,23-12-525,-5 2-46,-16 6-27,-18 9 764,-4 1-826,-3 3 2637,-3 1-2726,-2 1-2130,-1 0 1,0 2 0</inkml:trace>
  <inkml:trace contextRef="#ctx0" brushRef="#br0" timeOffset="171553">2369 12846 13146,'-21'-44'345,"-1"0"1,3 4 0,5 6-29,11 15-48,3 1 1909,-1 0-1982,1 2 1412,1 0-1464,1 2 835,1 1-907,2 2 2855,2 2-2901,1 1 650,1 2-672,2 1 7,3 3 0,0 1 0,4 4 12,1 3-18,2 5-16,2 3 28,-1 3-324,1 4 313,-2 1-6,-1 3-28,-2 1-23,-2 1-5,-4 1-63,-4 0 46,-4 0 23,-3-1 5,-4 0 34,-9 8 27,-2-9-782,-7 6 788,3-12 1,-1-2 5,1-1 287,-2-2-259,2-1 16,0-3 35,2-1 93,0-3-15,3-2 56,3-1 11,2-3 817,1 0-828,3-1-28,0-1-40,2-1-38,0-1-28,1-3-29,0 2-16,0 0-23,1 0-22,0 0 0,3 2-23,1-2 17,4 2-11,3 0-22,4 0 33,2 2 0,4 0 0,9 5-11,-5-1-11,6 6-6,-8-1 6,1 1-101,10 4 39,-7-3-996,6 5 1008,-15-4 5,-6 0 16,-5 3 45,-12 7 24,-19 6-47,-21 10-1506,-5-7 1516,23-15 0,-1-1 36,-15 4-54,13-5 1,-1 0-42,-13 4-62,-10 4-50,24-11 407,7-3-615,5-2-565,6-4-1148,4-1-2739,5-3 4839,1-6 0,2 4 0,0-3 0</inkml:trace>
  <inkml:trace contextRef="#ctx0" brushRef="#br0" timeOffset="171828">3186 12966 26838,'59'12'325,"-4"-5"-314,-23-12-89,3-3-936,3-1 549,0 0-397,0 0-1353,-1 1-2305,-3 1 4520,0-1 0,-17 5 0,-1-1 0</inkml:trace>
  <inkml:trace contextRef="#ctx0" brushRef="#br0" timeOffset="175022">5524 12633 24161,'-23'-46'278,"0"0"0,6 4 0,-4 12-227,-32 34-40,18 7-869,-23 13 864,28-2 0,1 1-2600,-18 17 2588,15-11 1,0 2-6,9-7 0,2 1 27,-1 2 1,1 1-45,0 0 0,1 2-9,1 0 1,0 1-85,-4 14 1,2 1 30,6-12 1,2 0-26,-3 9 0,4 1-218,8-6 0,5-2-98,6 17 159,2-21 0,2-2-1203,19 4 809,8-6-101,7-6-140,6-8-292,5-5-453,3-5-595,0-6-787,-16-4 1,1-3 1532,1-4 0,-1-2 1912,1 0 0,-2-3-411,-4 0 0,-3-3 935,-3-3 0,-3-1 1289,14-13-916,-17 12 0,-2 0 1268,4-10-436,-5-1-364,-4 1-399,-5 1 289,-3 4-780,-4 2-192,-3 6 934,-3 3-1169,-3 5-140,-2 4-128,-4 5 699,-11 3-856,-2 7-12,-12 6 93,1 8-98,-5 5-17,-3 4 6,1 4-1,-2 2 1,5-1-34,4 0 38,5-2-117,5 7 35,10-10-1,4 5 17,12-14 17,4-2 22,6-3 11,3-3 1,3-5-7,3-2-3019,3-5 3009,2-5 756,2-5-734,0-4 28,1-5-207,-2-2 229,-2-3 34,-2-1 28,-3 0 23,-4-2 22,-2 2 22,-4 0 17,-2 2 17,-3 2 22,-3 2 1,-2 5-18,-2 3-16,0 3 3221,-1 4-3305,0 2 10,0 2-190,0 2 357,-3 5-312,0 1 17,-4 8 28,1 1-23,0 4-21,-1 1-29,2 4-56,1 0-11,2 1-263,4 8 67,3-8-163,4 5-218,5-10-246,3-3-1748,15 0 1053,-5-6 78,10-3 331,-10-7 499,0-5 616,8-12 565,-9-1 263,6-9 247,-14 4 146,0-2 1047,2-12-1233,-7 8-122,2-8-118,-8 14-106,-2 1-96,-2 4-84,-1 3-67,-2 3-67,0 4-67,0 2-96,0 3-145,0 1 11,-4 8 23,1 0 21,-2 10-16,-1 1 12,0 5 4,-3 13-16,-1 15-5,3-9 5,1 4-6,5-24-11,1 7 17,2-8-11,-1 3 11,3-11 11,-2-4 23,0-3 78,0-3 157,1-5-146,3-5-39,2-7-22,4-4 10,2-5 7,4-1 117,22-24-157,-15 20-470,15-13 453,-24 26-16,-1 3-12,-2 3-16,1 4 5,-2 3-17,3 3-10,-4 5-35,2 2-33,-1 6 403,2 1-963,5 13 22,-4-5-358,4 9-711,-7-9 1719,5 14 0,-9-20 0,3 6 0</inkml:trace>
  <inkml:trace contextRef="#ctx0" brushRef="#br0" timeOffset="175633">6940 12732 24911,'6'-37'235,"-1"-1"1,4-22-337,-9 60 6,0 2 22,-2 3 51,0 5 22,-2 6-45,-1 4-235,-4 20-4568,0 10 1969,0 2 2311,3 5 1,3-36 0,2 1 0</inkml:trace>
  <inkml:trace contextRef="#ctx0" brushRef="#br0" timeOffset="175854">7472 12444 22537,'0'-7'2929,"0"1"-2458,0 6 178,0 0-649,-34 67-2140,26-33 1,0 3 2130,-12 18 1,1 2-20,11-8 0,4-2-755,-1-10 0,0-1 623,1 2 1,-1-1-676,1 2 1,-1-1-54,1 1 0,0 0 646,0 5 1,1-2 0,-1 3 0,1-2-1</inkml:trace>
  <inkml:trace contextRef="#ctx0" brushRef="#br0" timeOffset="176052">7162 13121 22130,'37'-22'-594,"-1"-1"1,1 0-1,14-9 1,-3 8-2315,5 16-6165,-5 1 9418,-7 1 1,-19 3 0,-10 1 0</inkml:trace>
  <inkml:trace contextRef="#ctx0" brushRef="#br0" timeOffset="177336">9458 12873 21883,'10'-44'563,"0"1"0,0-1 0,3-14 0,-2 5-204,-4 5-930,-2 8 767,-3 8-39,-1 7 562,0 6-641,-1 7 286,0 4-369,0 4 172,0 3-190,-1 7 753,1 3-718,-2 10-18,2 6 12,-2 6-6,0 7-655,-2 6 655,-2 7-1007,-3 8 1010,4-27 0,-2 2-571,0 2 1,-1 0 567,-2 3 0,-1 0-3,0 2 0,-2 1-5,0-3 1,-2 3 0,1-1-10,-1 5 0,-1 0-1240,-4 13 0,0-3 1232,9-20 0,0-2 2,-5 26-746,4-11 769,6-11-118,3-9 123,1-9 646,2-8-578,0-7 2357,0-3-2296,6-15-89,0-2-39,7-15 67,12-16-40,-4 6 25,-5 12 0,1-1-2,10-14-6,2-1-10,3 1-7,1 3 346,0 3-351,0 7-5,-3 4-1,10 3-174,-12 9 140,5 2 12,-12 9-11,-3 2 6,0 4-1,0 3-16,0 5-1,-1 3 1824,1 3-1896,6 13 22,-7-6 844,6 9-1303,8 12 224,-8-17-86,14 13 19,-12-23 11,4-4 17,2-4 0,3-3 16,1-4 6,3-3-1737,1-6 1855,1-4 56,1-6 84,0-4 61,-1-3 51,-13 4 0,-1-2 44,13-14-39,-15 12 1,-1-2-875,6-12 959,-3-2 10,-2-2-525,-4 1 587,-3 1 17,-3 2 17,-5 5-11,-4 5-57,-3 7 139,-8 5-212,-3 6 29,-25 6-73,3 7 1101,-17 8-1123,9 6 361,0 5-390,0 4-5,3 4 0,3 0 0,6 2-17,4-3-5,7 0 499,5 9-533,7-11 6,6 5-12,6-14 12,5-4-23,11 0 73,-3-9 5,9 0 29,-8-9 5,1-3 12,0-6 16,0-4 28,0-4 17,0-3 179,6-14-105,-8 7 436,3-8-404,-11 10-5,-3 2 508,-2 0-542,-4 2-11,-2 2-11,-1 3 146,-1 5-163,0 3-23,-1 4-21,0 3-46,-2 3-39,2 1 213,-2 0-224,-10 16 11,3-2-17,-10 16-11,6-6-22,1 2 0,2 2-34,3 0-33,2 1-29,3-1-72,2-1-84,4 0-45,4-2-118,6-1-73,5-4-3475,6-2 3319,5-4-6,4-4-22,3-5 77,0-2-358,0-5 656,0-4 202,-2-5 145,-2-4 84,-2-4 85,-3-3 77,-3-3 3216,-4-3-3120,-2-2 73,-3-1 27,-2-4 533,4-12-2666,-4 2 2134,-1 3 308,-5 10-493,-5 20 33,-1 2-279,-1 8-107,0 1 33,-1 7 3421,1 2-3342,-1 18-39,1-3 16,1 10-16,1-6 5,2 1 40,2 0-40,2-2 6,2-1-11,2-2-34,4-3 29,1-2-1,3-3 39,13 0-11,3-7 1,-1-2-1270,-4-10 1274,-12-3 63,5-14-40,-6 3 11,4-11 1,-7 5 72,4-15-61,-5 7-6,5-11-17,-6 13 11,-1 2-2971,4-7 2932,-5 11 855,2-2-917,-6 14-301,1 2-130,-1 5-296,3 1-601,0 5 1379,13 9 0,-13-6 0,6 5 0</inkml:trace>
  <inkml:trace contextRef="#ctx0" brushRef="#br0" timeOffset="177685">11943 13107 26995,'17'-2'219,"1"-2"-180,0-5 22,1-2 1,0-4-462,-1-3 462,-2-3-3161,-2-5 3149,-2-2-78,-1-14 89,-5 11 6,0-7-11,-6 17 6,-2 4-28,-3 4 235,-4 3-224,-4 2-11,-4 3 16,-3 3-22,-2 2 17,-3 4-11,-2 3 16,-11 13-28,9-2-5,-6 10 0,4 10-28,10-5 0,-4 11-1673,13-10 1656,3 0-964,4 0 852,7-1-577,19 14 17,2-13-404,20 8-387,-3-18 1491,-5-9 0,-1-2 0,-2 0 0,13 3 0</inkml:trace>
  <inkml:trace contextRef="#ctx0" brushRef="#br0" timeOffset="178395">14022 13117 20509,'0'-6'2739,"0"2"-1333,0 4-1233,-17-65-5656,3 43 5519,0-15 1,-4 4 24,-9 23 1395,-4 4-1400,-5 3-11,-3 4 248,-2 6-248,-1 4-6,1 5-4,4 4-35,3 3 0,5 3 0,5 1-12,5 2-16,6 3-2064,3 0 2069,6 3 1,2 0 1486,6 0-1492,5 1-5,7-3 10,6 0 12,6-3-11,3-3 11,3-2-1,-1-4 18,-4-2-6,-5-4-6,-2 1 337,-10-7 363,-5-1-582,-10-6 3027,-17-8-3145,0-1 6,-16-3-22,-16-1 11,8 5 473,-16 0-541,18 4-33,0 6-230,-11 7-3258,16 1 2934,-3 7-634,21-3-1696,8 0 2996,5 3 0,4-9 0,1-1 0</inkml:trace>
  <inkml:trace contextRef="#ctx0" brushRef="#br0" timeOffset="178921">14584 13184 23875,'0'-5'2499,"0"2"-1323,0 3-1148,-60 40-1279,33-8 1242,-10 1 1,1 2-9,12 18-16,4 3 21,0 3 1,3 2 0,9-30 0,1 0-6,0 0 0,1 1-1294,-4 30 1249,2 0-11,3-3-16,2-1-1,2-22 1,0-1 27,1 15 28,0 6 6,1-29 539,0-7-500,-1-11-5,1-15-6,-2-9 0,0-15 0,0-3 5,1-8 49,0-7-49,3-9 1,-1 25 0,1-1-934,1-3 1,2 0 938,0-3 0,1-1 9,1 0 0,1 0-599,1-1 1,1 1 600,0 1 1,1 0-165,-1 2 1,1 1 160,0 2 1,0 1-1,0 3 1,-1 1 19,12-24-672,-3 6 661,0 6-6,-3 5 1,0 3-12,-1 5 893,15-10-904,-9 17 0,12-4 343,-12 20-354,2 3-6,1 3 6,2 5 6,1 4-23,13 19 16,-9-3 651,8 15-667,-15-8-6,-2 3 6,-4 2 6,-6-1 10,-6 1 7,-7-2-1,-9-1 1,-7-3 10,-11-2-10,-8-5-12,-7-3-717,-6-3 734,-4-4-875,13-7 1,0-2 863,-19 1 5,21-4 0,0 0-440,-21-8 334,21-1-124,-4-5-195,25 0 1124,7-2-1724,5-1 97,10-1 934,22-11 0,-15 14 0,14-4 0</inkml:trace>
  <inkml:trace contextRef="#ctx0" brushRef="#br0" timeOffset="179300">15398 13309 26390,'22'-11'409,"-4"1"-302,10-22-63,-10 8-16,6-12 6,-9 7-696,0 0 695,-1 0 283,1-7-237,-6 11 22,-1-2 126,-6 14-65,-2 3-111,-4 4 10,-6 1 316,-3 5-360,-7 3-6,0 3 0,-2 4-3386,-2 3 3380,2 3-1735,-2 3 1730,2 3-74,1 3 46,-4 16 22,9-8-268,-1 12 246,12-13-40,2 1-4,8 0 1377,17 12-1490,2-12-188,5-7 1,2-2-541,13 2 182,-2-8 0,2-3-765,10-1 866,-19-7 0,1-2-1617,0-4 1,-2-2-1769,19-5 55,-20 2 0,-3-1 3719,5-5 1,-17 5-1,-8 1 1</inkml:trace>
  <inkml:trace contextRef="#ctx0" brushRef="#br0" timeOffset="179694">16383 13113 13693,'7'-8'6794,"-2"0"-5467,-5 8-285,0 0 358,33-69-3627,-28 47 2378,12-17 0,-7 5 68,-22 26 959,-18 2-685,-33 13-381,10 0-475,17 1 1,1 3 429,-4 7-5,1 3-17,2 2-34,2 3 6,1 2-66,2 1 44,4 3 10,2 0-1720,-1 17 1687,11-10-17,2 11-5,11-14-146,17 9 45,1-12 275,15 6-359,-1-16-18,6-4-15,3-3-18,5-5-1984,0-3 2063,2-5 73,-2-1 1400,-1-7-1271,-2-2-219,-2-6 308,-1-3 28,-1-4 51,0-2 44,-2-3 28,0-1 270,11-18-273,-23 21 1,-1-1-102,1 1 1,-2 0 148,14-17 22,-15 19 866,-2 1-877,-9 9 2803,-1 1-2898,-7 8 1198,-1 1-1372,-2 3 486,-2 2-503,-5 3-10,-1 4-1,-2 4 12,-3 4-1,0 3-5,1 3-22,-4 18-746,6-8 673,-2 12-106,9-13-91,2-1-189,3 2-264,4-3-404,4 0-1130,6-3 1489,6-1 0,-9-14 0,0-1 0</inkml:trace>
  <inkml:trace contextRef="#ctx0" brushRef="#br0" timeOffset="179893">17153 12945 20307,'-34'3'-955,"0"0"0,-17 9 1482,61 18-2353,5 2-1064,3 0 2890,18 19 0,-20-28 0,10 10 0</inkml:trace>
  <inkml:trace contextRef="#ctx0" brushRef="#br0" timeOffset="180472">17729 13331 24592,'2'-41'149,"-1"1"0,1 2 1,-7 9 422,-23 20-516,-2 3-5,-3 3-12,1 2-22,-2 4-6,2 2 0,1 6-2943,0 4 2937,0 4 6,0 6 362,1 4-362,1 4-22,3 3-6,3 1 12,6 0-18,4 0-5,7-3 117,3-1-111,8-3 163,1-4-141,7-4-12,1-3 1,2-5 2853,0-5-2831,1-4 17,0-3 959,1-7-937,2-1 559,1-7-463,11-14-85,-7 2-185,7-13 253,2-14-763,-8 10 654,-9 13 0,0 1 47,6-10-27,7-8-40,-9 15 0,3-1 0,-14 19 0,-2 6 0,-4 2 0,-3 4 327,0 0-327,-1 8 726,0 2-726,1 10 0,-1 4 0,2 7 0,0 3-344,1 3 344,1 2 0,1-1 0,10 15 0,0-14-1530,10 8 1530,-1-19 0,5-4-53,1-6 53,5-5 0,-1-7 0,2-5 0,15-16 0,-11-3-866,12-14 866,-17-4 0,1-7 0,-18 18 0,-1-2-398,0-3 1,0-1 397,1-3 0,-1-2 0,1-2 0,-1-1 0,1-3 0,0-1 0,0 0 0,0-4-725,-1 5 0,1-3 0,-2 2 725,3-6 0,-1-1 0,-3 10 0,0-2 0,-1 3-145,-2 3 1,-2 1 144,0-5 0,-2 2 0,1-13 0,-3-1 0,-8 30 0,-1 8 650,-2 6-650,0 5 1568,-1 3-1568,-2 7 3173,-2 6-3173,-6 11 0,-4 10-1085,-6 10 1085,-5 12 0,4-5 0,-2 3-933,6-9 1,-1 1 932,3-4 0,-1 2 0,1-1 0,-2 6 0,1-1 0,2 0 0,1 1-1098,2-1 0,3 1 1098,4-2 0,2 0-18,3-1 1,3 0-967,5-1 1,4 0 622,3-1 0,3-1-224,4 1 1,3-1-436,3 0 1,2-1 936,7 5 1,-2-2-1,4 2 1,1-2-1</inkml:trace>
  <inkml:trace contextRef="#ctx0" brushRef="#br0" timeOffset="181959">20465 13397 20851,'23'-51'1525,"0"0"1,-1-2-1,-3 7-1133,-9 10-112,-1 0-5755,-13 19 5603,-4 5 1354,-8 4-1415,-21 2-26,2 8-13,-18 5 0,9 8-599,-1 6 582,-2 6-11,2 5-6,1 4-10,3 7-658,13-9 0,1 2 663,7-7 0,1 0-483,-6 9 0,2 0 443,-3 16-100,12-5 0,4 1-336,2 10 414,6-13 0,5-4 1249,16-7-1798,33 1 141,-5-15 55,3-10 0,2-4-2,-16-7 0,0-2 404,14-2 1,0-3-347,-13-2 1,0-3 111,1-1 0,0-3 582,0-1 1,-1-2-339,-1-2 0,0-1-984,-1-2 0,-1-2 1096,-1-2 0,-2-1 25,0-1 1,-2-2-141,-1-2 1,-1 0 181,0-2 0,-1-1 83,-2 1 0,1-3 1,-2 2-64,4-6 0,0 1-55,-5 5 1,1 0 0,-1 0 261,8-14 0,-2 3-185,-7 11 1,-1 2-12,4-10 0,-1 3 1148,3-9-975,-4 8-26,-5 6 351,-4 7 23,-2 3-633,-7 14 2501,-1 1-2608,-3 11 2252,-6 10-2184,-1 3 156,-8 14-184,-2 7 0,-2 6 5,0 0 1,-1 3-866,-1 1 1,-2 4 0,1-3 836,-2 9 1,0-2 5,-2 4 0,0-2-3,7-13 0,0-1-671,-1 0 0,1 1 671,2-2 1,0-1-7,1-3 1,1 0 8,2-3 0,2-1-6,-6 22 6,6-9-193,6-9 193,2-8 28,3-4 56,0-12 2083,2-3-2055,0-10-6,4-4-50,3-7 1682,2-6-1670,14-22-46,-7 14 0,1-1-41,1 0 0,2-2 43,5-2 0,3-2 0,-2 4-612,-6 6 0,1 0 607,14-12 1,-2 3 30,-3 6-5,-4 7 5,2 0-38,-12 10-7,2 1-27,-6 7-34,-1 12 11,5 14 11,-5 4-10,-2 10-7,-5-6 31,-1 2-81,0 0 1175,0 1-1270,2-2-669,2-1 585,3-2-39,3-2-107,3-3 73,4-3 45,3-5 358,2-5-325,15-5 236,-10-9-427,11-6 483,-13-7 11,-2-5 0,0-3 84,9-19-34,-9 7-1103,7-17 1120,-11 13 17,-1-2-478,-2 2 528,0 2 214,-1-7-174,-8 15-23,-2-2-33,-9 15 50,-13 2-146,0 5-11,-12 3-11,1 5 384,-4 4-350,-17 10-29,10-1 1680,-11 11-1722,19-4 1,2 2 25,-7 7-246,-13 17 240,28-19 0,3-1-22,5 0 6,4-3 5,6 0 16,14 5-10,1-8-320,12 4 325,-4-13-6,2-2 68,13-4-22,-10-3 10,8-5 669,-13-2-657,-1-3 11,-2-2 33,-3-1 1,-1-1 5,-3-1 362,-3-1-406,-2 1 16,-3 0 11,-1 2-11,-2 1 320,-2 3-326,-1 1 35,-1 3-108,0 1 12,0 2-50,-1 1 0,-2 1 5,0 2 6,-1 3-6,-7 10 0,4-2 6,-5 17-6,7-10-5,0 6-12,3-7 17,4 1-16,1-1 5,5 0 5,3-1-1362,4-1 1362,1-1 12,2-2 0,9 2 11,-7-8-6,4 0 18,-2-7-1,-6-4 6,4-3-1,-8-5-10,1-2 5,-2-3 1363,0-2-1362,0-4-12,0-3 16,1-2 1,0-3 0,2 0 17,1 0-34,-1 0 0,10-8 5,-6 10-10,8-5 10,-7 13 1,3 3-1,-1 2 7,3 2-7,0 4-10,1 1 5,10 3 11,-10 2 0,6 5-11,-12 2-6,-3 7 1,-1 3 5,-3 5-6,-2 4 12,-2 2-6,-1 16-17,-2-9-366,-2 10 343,-2-12-44,0-1-72,-1 2-113,1-2-162,1 1-191,0-1-140,2-3-1725,7 5-45,1-12-2380,5 1-4919,-3-14 9424,-1-3 1,-6-3 0,-3-1 0</inkml:trace>
  <inkml:trace contextRef="#ctx0" brushRef="#br0" timeOffset="182351">23358 13606 20161,'8'-41'526,"1"1"0,-5 0 1,-7 9 1099,-14 18-1419,-9 0-38,1 8 484,-1 3-552,-2 1-51,0 4-11,-1 2-11,1 6 260,-1 3-277,2 4 221,0 3-238,1 3 17,-8 14-27,5 7-24,2 11 1,14-1 17,13-15 16,7-7-194,4-15 205,2-5 1,2-4 5,0-3 28,3-4 1,2-2 10,2-4 40,1-4 49,1-5-22,0-4 29,0-3-1,-2-2 23,0-2 6,-1-1-12,-1-1-144,-2 2 139,-1 1-12,-2 3 29,-3 3 14,-4 4-31,-2 5 33,-3 1-167,-2 4 582,-1 1-599,-5 8 315,0 1-316,-6 8-16,-1 2-6,-2 3-22,-1 4-11,1 3-632,1 3 554,2 2-68,2 0-124,3 1-178,3-1-241,1-2-3601,6-3 1960,3-2 2185,6-1 1,-5-11-1,0-3 1</inkml:trace>
  <inkml:trace contextRef="#ctx0" brushRef="#br0" timeOffset="182597">24006 13407 23267,'-45'-7'82,"0"1"0,2 1 1,6 5-44,-1 20-17,0 4-5,11-3 0,0 1-6,-14 16-17,7 5 1,2 2 5,5 4-6,9-10 1,4-1-7,9 1-16,7-2 314,10-7 1,5-1-483,6 6 45,-1-9 0,2-3-275,8-3-307,4-4-365,2-4-3008,1-3 1569,1-5-1491,1-4 3626,5-5 0,-22 3 0,0-3 0</inkml:trace>
  <inkml:trace contextRef="#ctx0" brushRef="#br0" timeOffset="182827">24400 13463 10870,'20'-50'1554,"0"1"0,0 0 1,4-9-1,-4 4-1154,-8 16 1,-3 4 226,-2-7-89,-2 5-56,-3 4 2261,-1 4-1758,-1-6-766,0 15-2223,-2-2 2082,0 17 978,0 3-1050,-1 1 1332,-3 4-1332,-2 5-12,-4 7 23,-4 8-2274,-3 6 2268,-3 8-6,-3 7 1961,-1 8-1983,12-15 0,0 8 1,1-4 4,2-1 1,1 2-375,0 12 1,0 6-1,4-7 344,7-12 0,2-3-37,0 12 1,3 0-241,6-7 0,1-2-396,1-2 1,0-1 78,0-1 1,0-2-1499,9 19-2471,-12-27-4284,-4-7 8889,-3-7 0,-3-7 0,0-4 0</inkml:trace>
  <inkml:trace contextRef="#ctx0" brushRef="#br0" timeOffset="183768">24210 13562 25387,'24'-21'-84,"0"-1"0,22-10-22,-9 40-1954,3 1 1914,4 0 12,0 0 22,2-1 45,-2-2 39,-4-3 28,-3-1-3094,-5-4 3111,-3-3 0,-3-4 964,-4-2-953,-2-2 17,-3-1 11,-3 0 28,-2 1 719,-3 0-675,-2 2 3404,-3 1-3403,-3 2 107,0-1-130,-3 3 124,-3-3-96,-1 4 1,0 0-12,1 3-50,1 0-23,1 2-50,-2-1-22,3 1-129,-1 0 128,3 1 18,0 2 5,2 1 28,3 2-17,2 1-6,2 1 18,2 0-6,1-1-12,1 0 18,0-2-7,-2-1 12,0-2 6,-2 0 11,-1-2 11,-2 0 45,0 0-17,-1-2 16,-1 0-27,-1-3 39,1-6-67,-1 1 5,-1-4 1,-1 5 22,-1 0-1,1 1 7,-1 2 22,0 1-79,0 2-11,-1 0-11,1 3-28,-2-1 0,0 1-11,-3 0 22,-1 2 12,-4 2 5,-3 3 11,-11 8-11,4-3-6,-5 9-16,7-5 27,2 2-10,0 0-1,4 0 6,1 1-17,3-1 12,3 1 10,3-2-10,1 1 10,3-1-10,2 1-34,18 14 33,-5-11 6,13 8 0,-10-15 0,0-4-6,1-2 6,0-3 6,8-2-6,-8-2-6,7-4 1,-11-1 10,-1-6 7,-1 0 10,-2-5 6,-2 0-11,-1-3 0,-2 0-1,-2-1 24,-2-7-12,-2 7 0,0-6 22,-2 4-28,0 5 6,0-4 0,0 8 6,0 0-6,0 1-6,0 1 1,1-1-6,0 1 11,2 0 0,0 1 16,3-1-38,-1 3 5,1 0-11,-1 2 11,0 3-5,1-1 0,1 2-18,1-1 18,2 2-6,8 0 6,-2 2-6,6 2 5,-4 3-5,-1 2 0,0 1-5,6 8-1,-8-3 17,6 12-11,-8-1-5,-1 1 5,-5 1-6,-4-7 6,-2 1-6,0 2-5,-1 0 17,0 2-23,-3 10 17,2-9-6,-2 6 6,0-13-5,1-3 5,0-3-6,0-2 6,1-4 11,0-1 1,1-4-1,-1-1 610,1-1-609,2-5-7,-2 2-5,3-4-106,-3 2-90,1 2-303,-1-2-615,0 2-2767,0-1 3881,-2 0 0,2 1 0,-1 0 0</inkml:trace>
  <inkml:trace contextRef="#ctx0" brushRef="#br0" timeOffset="185901">26016 13516 24374,'-36'-44'420,"0"1"0,2 2 0,10 12-285,21 25-51,1 2 5,2 1-83,0 5 11,0 2-6,0 5 0,0 5 0,0 4-11,0 2 0,1 18 6,1-7-988,2 12 987,2-12 7,3 0-18,3 0-5,3-1 5,3 0-11,4-1-22,0-1 6,2 1-29,-3-3-560,-4-1 560,-5-1-76,-6-2 60,-7 0-17,-8-1-63,-9-1-27,-10 0-55,-6-3-80,3-7 1,-2-1-2293,-18 2 2438,17-5 0,0-2-167,-10-3-249,5-4 109,6-6-125,6-5-38,8-6 351,7-4-250,6-5 90,8-5 100,8-5-167,8-5 453,6-4 168,6-3 243,-5 15 1,1-1-29,-7 9 0,1 1 1209,6-7 0,-1 2-657,6-5-10,-6 4-80,-5 5-84,-6 5 92,-5 5-321,-3 5-1,-4 3-179,0 4 383,-2 2-466,0 2 697,-4 2-871,-2 3 110,-5 6-105,-5 5-27,-4 6-6,-5 4 33,-3 7-55,-4 3-526,-2 4 419,0 3-1617,0 3 558,3 1-4127,3 1-4335,6-4 8955,5-8 0,9-18 1,4-8-1</inkml:trace>
  <inkml:trace contextRef="#ctx0" brushRef="#br0" timeOffset="186606">27964 14059 25236,'37'-30'228,"0"1"1,0 0-1,16-13 1,-9 3-2229,-15-5 2078,3-6-1111,-16 22 0,-1-2 1052,2-1 1,-1-1-6,0-2 0,0-1-101,1-1 0,-1-1 101,0 0 0,-1 0 0,0-1 0,-1 0-3,0 1 0,-2 0-959,-1 0 0,-1 2 962,-2 0 0,0 1 11,-3 1 0,-1 1 37,1-26 27,-3 5 672,-7 17 1,-3 2-571,-3-7-158,-8-4-44,7 34 895,3 12-895,1 6 22,-5 8-5,-4 8 5,-4 8-17,-2 7 1816,-2 7-1810,0 7 6,0 5-4,12-26 1,1 0 0,0 3 0,0-1-12,1 3 1,1-1 2,1 1 1,2-1-144,0 1 1,2-1 134,1-1 0,2 0 2,0-2 1,3 0-22,6 29-6,6-3 16,8-7-326,6-3 326,3-7 12,5-7-11,2-7 10,0-7 7,3-6-6,-2-7 11,-1-3 11,-2-9 0,-2-4-5,-1-7 5,-1-6 22,-2-6-21,-1-6 16,-2-2 5,-2-4 18,-2 3 16,-3 1 11,-4 5 80,-2-3-13,-6 13 1,-3 0 1020,-3 11-1054,-3 5 1356,2 1-1401,-3 3 586,2 0-642,-2 1 86,1 0-114,-1 3-5,-2 2 27,-7 13-21,2 1-91,-9 22 18,9-11-2258,0 13 2179,7-10-67,3 3-518,4 0 215,6 1-1288,13 11-106,-1-13-3249,8 6 5181,-6-16 0,-11-12 0,-2-2 0</inkml:trace>
  <inkml:trace contextRef="#ctx0" brushRef="#br0" timeOffset="186771">29004 13269 23271,'-26'6'-1397,"11"12"1,21 1 0,1 1 0</inkml:trace>
  <inkml:trace contextRef="#ctx0" brushRef="#br0" timeOffset="187005">29445 13135 23556,'1'-41'351,"1"0"0,-1 4 0,-1 8 948,0 21-1176,0 2 339,0 4-502,0 1 216,-1 6-193,-1 4 680,-2 9-657,-1 6-6,-9 31-28,2-7-1539,2-12 0,1 0 1443,-7 23-192,7-14 0,0 1-713,4-10 1,1 0 610,-1 11 1,3-1-748,8 16-722,7-2-1928,6-7 3815,7 2 0,-12-27 0,1-4 0</inkml:trace>
  <inkml:trace contextRef="#ctx0" brushRef="#br0" timeOffset="187280">29694 13562 24329,'3'-43'435,"0"0"0,0 4 0,-2 7-160,-3 17-68,0 2-33,-4 3-57,2 3-33,-2 2-33,1 2-35,-9 1-10,0 3 0,-9 3-29,-4 3 29,-5 3-382,-6 2 376,-4 2-649,-3 2 643,0 1 12,1 0-12,6 0-22,7-2 17,8-2 11,9 4 23,9-5-12,8 3 0,9-3 0,11 1-11,8 2-943,7-1 948,6 3-16,5 0-45,3 0-62,3 1-635,-14-4 1,6 3 0,-4-2-345,-5-3 0,-1 0 281,6 2 0,4 1 0,-6-2-3698,13 0 4514,3-2 0,-27-6 0,-3-1 0</inkml:trace>
  <inkml:trace contextRef="#ctx0" brushRef="#br0" timeOffset="187616">30386 13475 17904,'-1'-5'4655,"1"2"-1389,0 3-3300,-55-34-5,41 25 28,-18-10 0,9 5 5,25 16 12,3 0 27,23 9-27,-7-4-6,32 4 0,-23-8 0,9-1 28,-5-9 0,-10 0 5,3-7 35,-13 0 49,-3-9 68,-9-11-123,-4 7-1,-9-3-22,-3 17 17,-2 2-5,-5 1-1,-1 4 17,-3 2-3391,-2 2 3396,-1 3-10,-2 5-163,0 5 185,-17 20-51,11-4 7,-11 14-35,18-8-5,7 3-5,8 3-18,9 2-103,18-8 0,7-1-266,17 18-215,-3-15 0,3-3-10,-3-8 1,2-3-952,1 0 0,3 0 1568,6 0 0,-1-2 0,3 2 0,-2-3 0</inkml:trace>
  <inkml:trace contextRef="#ctx0" brushRef="#br0" timeOffset="189157">4945 15105 19973,'2'-56'646,"-1"1"0,1 3 0,-1 7-321,-3 7-1157,-3 2 1106,-3 1-11,-5 3-16,-3 1 117,-13-8-247,2 14 40,-23-6-84,15 21-12,-13 2-5,9 9-16,-2 6-6,-3 5-17,-3 9 0,-1 6-1,-2 6-413,24-14 1,0 1 401,-1 2 1,1 1-1,0 1 1,-2 2-6,-9 14 0,0 2 0,9-10 0,2 0-17,-8 13 0,2-1 9,13-13 0,3-2 2,1 1 0,1 1-16,-6 27 16,6-3-22,8-3 6,5-3-7,9-4 630,5-3-662,24 7 33,-2-17-1170,2-11 1,3-4 1180,17-5 11,-18-6 1,2-2 175,-9-5 1,0-1-177,1-1 1,1-2-1,0-1 1,0-2-3,0-2 0,0-1 5,0-2 0,-1-2 8,0 0 1,-1-2-927,-1-1 1,-1-1 928,0-1 1,-1-1-4,-1 0 1,-1-1 756,-1 0 0,-2-1-751,0-1 0,0 1 45,16-25 17,-3-2-16,-8 1 10,-4-1-28,-6 0 6,-4 0-6,-5 2 6,-4 3-6,-4 3 12,-1 4-1,-5 5-11,-4 3 1,-5 4 174,-4 3-214,-3 4-16,-16 1-1,6 9-1227,-12 0 1261,9 14-11,-3 2 2110,-1 7-2116,-1 5 301,1 5-301,-1 3 0,0 5-6,-1 2-459,1 5 460,1 2 3085,2 3-3083,12-10 1,0 0-3093,-9 18 3098,13-19 0,1 1-15,5-3 1,2-3-785,-2 14 813,1 7-1549,9-22 1532,3-5-89,3-4 78,1-2 6,3-4 10,2-3 1896,0-2-1906,2-4 1029,17-6-1013,-6-4-11,16-8 6,-10-4 2864,3-3-2870,2-3 11,-1-2-852,2-1 847,-4-1 22,-5 4 0,0-2 36,-4 0 0,0 0-36,1 0 0,-2 0 23,6-16 10,-16 23 1,-4 3 5,0 1 17,-4 2 79,0-2 335,-1 5-414,-1 0 1100,0 7-1072,0 1-118,-1 3-16,-2 8 33,-1 1 6,-4 9 5,1 1-10,-2 2-18,0 3 0,0 0-22,1 1-3369,2-3 3408,1 0 11,3 11-33,4-13 0,3 8-6,4-16 23,4-2-12,3-2-27,4-3-68,4-3-610,23-8-304,-7-3-2034,19-9-6557,-17 2 9606,-4 1 0,-19 6 0,-7 5 0</inkml:trace>
  <inkml:trace contextRef="#ctx0" brushRef="#br0" timeOffset="190897">5562 15456 19036,'0'-6'3960,"0"2"-1720,0 4-2251,12-33 17,-9 31-1,9-20-27,-11 43-34,-1 6-73,-3 5-213,-3 4-419,-4 2-1122,-3 3-6187,1-6 7817,1-3 1,5-16 0,2-7 0</inkml:trace>
  <inkml:trace contextRef="#ctx0" brushRef="#br0" timeOffset="192704">6417 15136 17884,'2'-43'1004,"0"1"-1,-1 0 1,1-2 0,-1 5-701,-3-10-85,-2 41 1814,0 2-1965,2 4 671,-1 0-777,0 6 421,1 3-393,-1 7 17,-2 7-1,-2 25 1,0-7-255,-2 17 209,3-15-49,0 0-62,2 0-73,-1-1-594,2 15-2784,1-15 2594,2 9-470,1-19-1037,2-2-2050,2-6 4565,1 0 0,-3-11 0,0-2 0</inkml:trace>
  <inkml:trace contextRef="#ctx0" brushRef="#br0" timeOffset="193056">6067 15206 18215,'-47'-12'202,"13"3"2064,47 19-2115,3-2 956,3 0-670,15 1-2580,-5-4 2305,14-1-22,-8-3-178,3-4 122,3 0-32,2-4 46,-2-1 1,0-1-37,12-2-192,-13 2 1,-1 1 185,-2-1 11,-3 1 0,-3 0 6,-5 2 2596,-4-1-2563,-4 3 0,-4 0 1804,-5 2-1770,-2 0 76,-3 1-54,-2 1-3439,-1 0 0,-1 0 0</inkml:trace>
  <inkml:trace contextRef="#ctx0" brushRef="#br0" timeOffset="193777">7365 15505 21405,'0'-7'2857,"0"2"-2185,0 5 320,0 0-976,0-6 18,-2 22-6,-1 1-11,-4 26-488,-3 2 449,0 3-57,-2 0-184,1-1-605,0-1-3765,1-2 4633,2 3 0,4-23 0,1-1 0</inkml:trace>
  <inkml:trace contextRef="#ctx0" brushRef="#br0" timeOffset="194106">7793 15298 25830,'42'4'50,"0"-1"1,8 1 0,-4-1-51,-1-3-1513,15 0 1530,-21 0 11,-3-2 17,-3-1 5,-4 0 18,-4-1 16,-3 1 506,-5 0-377,0 0 134,-8 1-252,1 1-22,-8 0-997,-1 1 0,-1 0 0</inkml:trace>
  <inkml:trace contextRef="#ctx0" brushRef="#br0" timeOffset="195385">9665 15105 17664,'1'-7'5047,"1"2"-4112,-2 5 1216,0 0-2123,-2-22-6,-5 27-16,-5-11-6,-6 35-3392,-6 2 3369,-1 3-10,-4 1-1432,-1-1 1331,-1 2-288,-1-1-41,9-10 1,1 1-345,-13 12 272,13-14 1,1-1-699,-7 6-16,2-4 163,2-7 268,3-7 308,3-5 258,3-9 191,3-6 161,3-7 175,2-6 173,3-4 173,1-3 2715,1-3-2529,2-3 16,-1-1 712,1-19 662,2 0-1665,0 1-51,1 11-60,0 20 316,-1 5-429,0 5-73,0 5-95,0 4-73,-2 2-89,5 2 1177,0 4-1150,7 4 18,4 4-12,5 4-50,19 13-12,-6-4-411,15 10 406,-13-10-715,1 1 592,1-1-960,-1-1 836,1-1-118,-1-3-150,-1-2-224,-2-2-342,-2-4-639,-4-3-1013,-5-3-1608,-5-4 4397,-4-2 0,-6 0 0,-3-1 0</inkml:trace>
  <inkml:trace contextRef="#ctx0" brushRef="#br0" timeOffset="195553">9719 15076 22368,'-6'-41'574,"-1"0"1,1 4 0,0 9-216,3 21 360,0 4-568,0 1 67,0 1-224,1 1 43,0 3-59,-1 3 243,0 6-210,-2 4 0,0 6-33,1 2-34,0 3-67,0 3-85,2 2-106,-1 1-1108,1 1 476,-1 0-914,1 0-5652,-2 1 7512,-2 5 0,2-19 0,0 0 0</inkml:trace>
  <inkml:trace contextRef="#ctx0" brushRef="#br0" timeOffset="195751">9227 15468 16902,'-1'-10'5792,"0"2"-4840,1 8-247,3-66-814,0 39 338,0-12 1,1 2 157,1 18 132,0 4-306,1 2 34,0 2-191,2 3-23,2 1-16,5 2-11,4 1-6,6 0-11,25 3 5,-6 0-26,18 1-7,-14 2-17,3 1-31,-16 1 0,1 0-42,17 2-312,-21-2 1,0 1 244,6-1-28,-3-2-394,-2 0 97,-2-2-414,-1-2-1485,0-2 2420,2-2 0,-15 2 0,-1 0 0</inkml:trace>
  <inkml:trace contextRef="#ctx0" brushRef="#br0" timeOffset="207169">11027 15482 20240,'3'-5'2532,"-1"1"-247,-2 4-2179,35-26-27,-30 31-46,24-13-61,-43 40-813,-16 24-400,11-24 1,-1 0-1736,0 0 0,0 0 2976,-3 1 0,3-4 0,4-7 0,1-1 0</inkml:trace>
  <inkml:trace contextRef="#ctx0" brushRef="#br0" timeOffset="208022">11945 14944 19305,'0'-3'2997,"0"1"-1004,0 2-1937,-28-25-44,21 19-1,-21-19 0,28 25 879,0 0-867,-3-2 50,-2-1-57,0-1 2,1 2-1,3 1 89,0 1-72,0-1-18,-1 1-218,0 0 169,1 0 61,0 0-17,-2 0-6,1 0 13,-1 1 4,-1-1 57,0 1-46,0-1-5,0 1 6,1-1-12,0 0 1,0-1-12,0 0 6,-1 1 16,0-2 1,-1 2 5,1-2 34,-3 1-45,2 0 5,-2 0-10,1 0-18,-1 1 23,-1 2-5,-1 0 16,-8 7-33,3-1 22,-13 9-28,10-4 11,-3 3 0,7-2 0,3-3 6,1 1-11,2-2-6,2-1-6,1 0 12,3 0 5,0-1-11,1 0 17,1 1 16,2 0-10,4 1 16,7 6-39,0-2 33,7 4-16,-2-4-6,2 1-5,3 1-17,13 7 11,-9-4-419,8 5 419,-14-6 17,5 7-28,-9-6 16,3 12 12,-14-7-17,-2 0 6,-10-2 27,-13 0-33,-1-5 0,-12 4 11,-16-2-27,-9-2-724,0-1 672,2-6-66,21-8 226,4-1-1733,-1-5-527,11-2-3209,1-7-3786,14 0 9163,2-2 0,2 8 0,0 2 0</inkml:trace>
  <inkml:trace contextRef="#ctx0" brushRef="#br0" timeOffset="208392">11688 14793 24393,'-3'-34'53,"0"-1"0,-3-17 1137,9 63-1106,0 3-11,4 9 33,2 2 79,5 22-101,-3-6-366,-1-1 0,-2 3 333,1 12-615,-4-17 1,-1 1 585,0 17-5,-2 0 5,-2 1 1,0-3-7,-1-1-4,-1-4 4,-1-2 7,-1-4-12,0-3 124,-1-5-124,1-4 1,-4 9 32,4-18-16,-3 7 693,4-20-682,1-3 1760,1-2-1765,0-2 443,1-1-780,1-7-1713,5-8-3479,2-5-4336,5-3 8948,-2 6 0,-5 7 1,-2 4-1</inkml:trace>
  <inkml:trace contextRef="#ctx0" brushRef="#br0" timeOffset="214524">2418 16696 20949,'-24'-34'185,"1"0"0,1 2 0,6 7-90,15 14 1080,1 1-1125,0-2 387,3 2-415,3-2 192,4 2-214,4-1 17,3 1-6,3 1 11,3 0 648,3 3-670,15 1-6,-7 3-651,10 2 640,-13 4-6,-3 4-10,-1 4 5,-6 3-28,-5 4-343,-5 14 360,-7-3 0,-10 2 0,-5 3 39,-13 15-368,8-20 0,-2-1 390,-12 10 0,1-7-245,8-10 285,-5 3 44,11-13 51,2-3 39,1-5 578,2-1-527,1-3 265,1-2-119,-3-6 567,3-1-803,-2-5 283,4 4-204,0-1-164,3 4-4,0-1-63,3 7-66,0 0 55,4 1 12,2 2-6,8 1 0,4 4-23,6 0 12,3 2 0,3 1-3420,-1 2 3363,2-1 12,-3 1-183,-3 2 149,-2 0 12,-5 2-62,-4 0 17,-4 1-113,-5 10 191,-5-7 0,-6 6 28,-15-1-11,2-7 23,-11 5-12,5-10-11,0-1 6,-1-1 3032,0-2-3150,2-3-33,1 0-102,2-3 161,2-1-323,3-1-257,2-1-500,2-3-1225,3-1 2419,2-12 0,3 10 0,2-7 0</inkml:trace>
  <inkml:trace contextRef="#ctx0" brushRef="#br0" timeOffset="214787">3052 16835 25455,'62'-13'56,"-10"3"-45,-36 7 6,-2 1 11,0 1-151,-4 2-146,-2 1-303,-4 3-889,-4 3-3788,0 2 5249,-5 5 0,4-7 0,-3 0 0</inkml:trace>
  <inkml:trace contextRef="#ctx0" brushRef="#br0" timeOffset="217627">2532 16593 19714,'-14'-58'1344,"0"0"0,2 4 1,2 12-914,6 25-62,0 3-38,2 4-62,0 2-73,0 3-73,1 3-61,0 1-51,0 1-22,0 3 11,-2 3 11,1 6 17,-1 8-5,0 5-23,-3 7 16,-2 5-8,-1-5 1,-1 2-367,-7 20 355,4-16 1,-1 1-666,-9 19 646,0 1 10,0-1-5,9-19 1,2 1 16,2-3 0,2 0-6,0-2 1,2 0-7,1 18-4,10-23-18,8-2 34,11-8 67,1-5-5,5-10 89,9-18-134,-5 0 56,13-15-1,-10 0-1830,0-4 1865,0-4 10,-1-3 285,-2-2-273,-12 11 0,0-1 16,-2 1 1,1-1-68,-2 2 1,0 0 41,-1 0 1,-2 3-20,-2 2-23,0 0 40,-9 16-107,-2 4 2283,-2 2-2277,-1 2 300,0 9-312,0 0-38,1 10 66,0 14-21,-1-4-1,0 12-3398,-3-8 3393,-3 2-12,-3 3-765,-6 21 637,4-13-1002,3-15 0,0 0 727,-1 13-207,1 1-351,1 0-550,2-2 1517,-1 15 0,4-31 0,-1 7 0</inkml:trace>
  <inkml:trace contextRef="#ctx0" brushRef="#br0" timeOffset="218119">2587 16538 18822,'-22'-9'106,"1"13"1885,1 41-1975,2-6 1,-1 1-17,4-7 0,0 1-139,-6 11 0,0 0 116,6-12 1,0 1 19,-8 23 1,1 0 7,9-23 1,1 1-3,-6 14 0,3 0 319,8 2-328,5-18 1215,6 4-1220,3-19 268,4-6-234,3-3 1373,2-5-1217,17-12-94,-4-4-1,15-12-41,-8-4 19,3-6 27,2-3-1332,1-5 1350,-2-2 10,-2-2 12,-2 1-519,-3 1 530,-3 4-37,6-8 54,-13 17 667,2-1-728,-16 22 1732,-4 4-1784,-3 4-16,-1 2 711,-1 3-705,0 4 273,-2 6-274,-1 6 12,-3 5 17,-2 5-40,-3 4-11,-11 25-600,4-11 583,5-14 1,0 0-1449,-6 16 1460,2 1-23,2 1 6,3 0-45,1-2-2783,4-1 2638,2-4-124,2-3-1333,2 8 566,3-15-779,1 4-2494,3-19-4855,0-5 8938,-1-4 0,-2-6 1,-1-2-1</inkml:trace>
  <inkml:trace contextRef="#ctx0" brushRef="#br0" timeOffset="218617">2581 16471 25238,'-35'-1'135,"0"8"-101,12 30-2279,-4 5 2279,-1 5 5,0 5-6,-1 3-1451,14-26 0,1 0 1418,1 1 0,1-1 11,-12 29-859,5-3 860,5-5 8,4-3-37,6 5 23,6-16 592,5 2-542,14-17 0,-1-11 17,9-2 2393,-4-10-2343,3-5 146,18-19-168,-9 1 16,11-14 18,-14 6 1541,-1-3-1564,-2-2-6,-1-1-5,-2-1-799,-2 2 832,-3 3-513,-2 3 519,-4 6-17,-4 6 1,-3 7-40,-5 4-23,-2 5 1346,-2 3-1384,-1 5 927,-2 13-922,1 2 0,-2 12 5,-1-3 21,-2 5-37,-2 2-6,0 3 23,-2 1-12,0 2 6,-2 20-974,3-14 907,0 15-1,4-22-16,1 0-22,2-5-101,1-3-101,0-5-179,1-3-303,3-5 147,0-3-2740,4-4 3355,4-4 0,-5-3 0,0-3 0</inkml:trace>
  <inkml:trace contextRef="#ctx0" brushRef="#br0" timeOffset="226190">4788 16897 17361,'-4'-7'4341,"1"1"-3534,3 6 587,0 0-1410,-26-32 38,22 34-28,-20-19-5,30 46 17,2 4-34,2 3-1039,3 1 1050,1 2-11,3 0 17,2 0-11,1 0-6,1-3 5,2-1-10,0-4-720,1-3 731,0-5 11,-2-6 50,-2-4 51,-2-6 744,13-24-532,-12 0-8,0-9 1,-2-3-43,-3-9-45,3-14 96,-5-6 574,-5 13-802,-1 7 1,-1 0-538,1-5 490,1-11-6,-1 21 0,3-4 415,-1 12-477,1-1-4,-3 15-35,0 3-38,2 5-35,1 1-133,3 5-130,3 2-190,3 6-263,3 4-3288,2 5 1899,1 3-2381,2 4 4181,4 5 1,-15-15 0,1 0-1</inkml:trace>
  <inkml:trace contextRef="#ctx0" brushRef="#br0" timeOffset="227015">6046 17009 22374,'-2'-42'629,"1"-1"0,-1 4 1,-1 7 12,-1 13-339,-2 3 167,-5 0-335,1 7-51,-5 1-45,2 6 80,-3 5-125,-4 3 12,-3 5 62,-3 5-51,-2 5-6,-2 3 140,0 5-174,3 1 1,0 2 0,-5 9 8,8-9 0,2 0-20,7 0 12,6-2 5,5-3 6,5-3-6,6-4 11,4-3 6,6-5-5,3-4 38,20-5-11,-8-10 1,2-3-23,22-4 3,-22 1 0,-1-4 41,-4-3 1,-3-1-1494,5-5 1494,10-16 28,-28 21 28,-4 1 5,-3 1 124,-3-3-141,-3 7 35,-5-2-91,-1 10-5,-4 1-22,1 5 1504,-2 2-1504,-3 5-12,-2 5 17,-2 6 1,-11 17-18,7-4-28,-7 13-5,13-11 22,3 1-16,4 12 22,4-10-17,6 7 0,7-15-6,6-4 0,7-4 29,4-3 5,6-5-440,5-3 446,3-4-12,3-1 6,1-3 11,-1-3-5,-1-3-1,-5-4-5,-3-2 73,12-21-45,-20 10-17,8-16-16,-22 15 33,-2-2-28,-2-1 22,-1-1 6,-1-1 0,1 1 17,0 0-17,1 1 6,1 1-12,8-8-5,-3 11-6,7-4 6,-4 13 11,0 4-17,1 3 6,0 3-23,0 2-5,1 1 490,20 13-462,-13-3-12,14 13-33,-13 5 0,-6-3-1096,2 10 1113,-10-8-375,2 16 364,-6-8-6,3 27 17,-8-25 0,2 11-909,0-17 926,2-3-12,2-3-11,10 2-28,-3-10 40,8 1 954,-6-12-916,11-5 367,-6-5-372,9-6 28,4-16 477,-10 2-533,9-13 17,-14 6-17,-2-3 23,-2-1-7,-2-2 80,1-11-1063,-5 14 1023,1-6 0,-7 18 117,-3 0-66,-1 9-1,-1 1-28,0 9-5,0 3 392,-1 0-465,-1 3 11,0 1 6,-1 4-2320,-1 3 2303,-1 4-264,-1 5 253,-1 2-73,1 15 6,3-7-219,1 22-78,5-21-258,3 10-2308,11-1 2395,8 1 0,-7-10 1,0-8-1</inkml:trace>
  <inkml:trace contextRef="#ctx0" brushRef="#br0" timeOffset="227200">7457 16632 21198,'-4'-7'3473,"1"2"-2941,3 5-538,0 0-352,-35 10-4471,30 7 3849,-25 12-295,38 5-8556,8 15 8949,-5-17 0,1 0 0,-9-24 1</inkml:trace>
  <inkml:trace contextRef="#ctx0" brushRef="#br0" timeOffset="227615">8020 16935 19518,'1'-6'4184,"0"2"-1081,-1 4-2963,-74-33-129,35 31-298,-11-11 1,-2 4 316,14 22 1,4 6-883,-23 10 868,22-10 1,1 2-22,-9 10-6,8 1-815,4 0 798,9-1 258,5-3-274,8-2 920,15 12-960,14-13 45,8 2-633,11-17 644,-4-9 6,5-6-2256,3-2 2284,3-7-6,-1-3-98,-1-3 106,-16 4 1,-1-2 36,12-10-887,5-10 926,-20 8 11,-3-1 384,-4-1-356,-3-1-5,-3 3 39,-3 0 195,-1-5-150,-5 11 2883,1-5-2979,-4 18 262,-1 2-346,0 8 1475,-2 0-1503,2 1 37,-3 3-20,-1 3-50,-3 4-6,-2 4 12,-2 3-23,-6 18-3370,6-4 3393,-5 13-40,10-7-406,1 0 160,4 1-1115,7 19 112,7-15-1831,12 11-2280,7-24-3882,3-7 8836,-2-8 0,-14-6 1,-7-5-1</inkml:trace>
  <inkml:trace contextRef="#ctx0" brushRef="#br0" timeOffset="228064">8513 16834 22263,'6'-50'970,"1"0"1,-2 5 0,0 5-366,-1 3-140,-2 7 252,-1-1-269,0 10-314,-1 3-72,0 12-29,0 5-33,0 1-5,4 5 10,6 10 29,7 18-34,1 2-14,-5-3 0,-2 0-2625,3 12 2625,-6-13 0,0 1 3,-1 16-1029,-4 3 1040,-1 1 0,-6 1-22,-3-1-685,-7-1 685,-2-3-1,-2-6 23,0-5-1952,2-7 1969,-1-6 22,2-5 1459,-5-5-1392,7-7 828,-2-4-850,8-6 699,1-5-727,0-4 3380,2-4-3380,1-3 6,1-3-23,1-1 17,4-2-11,1 0-6,6 1-5,2 0-1,11-4-38,-5 6-1,9-1-16,-7 10 33,2 2 0,3 1-5,1 3-17,3 2-17,1 2 5,1 4 1,0 3 22,15 12 0,-11-1-40,-3 7 1,-2 2-11,-4 4-1056,8 18 1067,-28-18 0,-6 1-1,-8 1 29,-6 0 22,-8 0-831,-7-3 798,-4-3 11,-5-5-34,0-4 23,-1-4-23,1-5-2840,2-3 2689,1-3-154,-6-9-502,15 0-671,0-9-2303,19-1 3826,5-5 0,2 10 0,1 0 0</inkml:trace>
  <inkml:trace contextRef="#ctx0" brushRef="#br0" timeOffset="228431">9068 17264 18016,'2'3'5215,"-1"-1"-1300,-1-2-3870,63-22-5588,-24-10 5599,2 10 0,-1-2 17,-2-27 614,-12 7-631,1-8-36,-14 23 0,1 0-6,0-4 0,0 0 2,0-1 1,0-1-6,0-1 1,-1 1-1,0 0 0,0 0 61,-2 2 1,0 0-28,8-27 33,-5 5 1,-4 8 122,-4-8-66,-8 10-76,-3 6-15,-5 14 2622,-1 17-2638,-3 3 864,-1 3-864,-10 9-5,4 4-29,-8 10 17,7 5 514,-1 6-525,0 7-1283,-1 6 1277,2 6 1,0 7-23,12-27 0,0 1-3,1 1 0,1 0-20,1 2 1,1-1-34,2 1 0,1 0 0,2 0 0,1-1-28,3 0 0,2-1-31,1 0 1,3-1-60,3-1 1,2-1-96,3-2 0,1 0-1102,2-2 1,1 0 745,2-3 0,1-2-428,2-1 1,0-1-2606,27 11-3236,1-6 6922,4-6 0,-28-9 0,-2-3 0</inkml:trace>
  <inkml:trace contextRef="#ctx0" brushRef="#br0" timeOffset="228747">9957 17114 19171,'0'-4'5354,"0"1"-2447,0 3-2890,-53-3-482,40 4 460,-40-1 146,53 6-130,3 0-5,1 1 93,7 0-99,2-1-17,6-1-11,15-1 34,-5-4-6,10-2-11,-13-4 257,5-10-190,-3-8-34,-4-2 23,-8-5 0,-8 7-17,-4-1 6,0 1 16,-3 1 17,0 2 12,-5 4-12,-1 3-17,-5 2 6,-3 4-22,-4 2 16,-13 4-50,4 3 6,-10 4 11,11 3-1,-1 4 1,1 4-17,2 4-17,2 3-16,3 3-12,3 4 6,5 1-45,5 3-84,4 0-275,10 1 443,18 0 0,4-1 0,-10-5 0,6-5 0,0 1 0</inkml:trace>
  <inkml:trace contextRef="#ctx0" brushRef="#br0" timeOffset="229582">12051 17013 24189,'16'-46'608,"1"0"1,-3 5 0,-2 7 29,-5 8-437,-4 10-61,-2 5 64,-1 6-176,-2 2 16,-2 6-77,-3 4 206,-4 6-196,-4 5 6,-2 4-5,-3 5 0,-1 3 5,-1 2-219,0 4 191,0 2-775,1 2 775,1 0 0,1 1 45,0-2-17,1-3 17,3-4 17,0-5-6,1-3 17,6-10 51,1-4-18,5-12-22,2-6-27,0-9 27,2-8-17,2-6-255,4-7 236,1 6 0,2-2-38,10-22 43,-6 17 1,1 1 11,-2 8 0,1 2 2,0-1 0,0 1-838,1 0 0,1 1 849,16-22 1,-2 6-368,-1 8 423,3-2 18,-8 13-85,-3 3 330,-12 13-374,-6 9 662,1 5-645,2 5 1825,3 6-1815,1 6 529,2 5-568,0 9 1,0 2-804,4 12 823,-5-8 0,0-1-3,1 6 11,0-1 23,2-3-6,1-4 0,1-4-22,0-5-6,-1-5 12,-1-5 5,-1-5 56,-5-7 95,1-5 6,-3-17-135,0-3 6,3-13 6,-1 3 798,1-7-793,-1-1-11,2-6-3392,-1-2 3403,0-3-22,2-2 5,-5 16 1,2-1-1,0-1 0,-1 0-16,7-19 5,-4 12-11,-9 32-28,-2 4-56,0 2-112,0 1 3263,4 12-3319,1-1-106,5 13-101,2-2-168,4 5-158,5 2-184,3 1-1070,-2-4 1,1-1-3798,17 15 5836,-9-9 0,-2-3 0,-3-5 0,-2-1 0</inkml:trace>
  <inkml:trace contextRef="#ctx0" brushRef="#br0" timeOffset="229997">13426 17164 23687,'0'-46'233,"-1"-1"1,2 4 0,-4 7 18,-9 7-135,1 8 751,-5-4-812,2 11-22,-2 2 5,-13 3-11,3 3 276,-11 2-271,8 6-49,-4 3 10,-1 3-539,-2 4 545,0 2 17,-12 12-28,12-5-6,10-2 0,1 2 0,0 4 17,-2 8 419,15-10-431,3 1-3153,5-1 3142,2-1-27,5 0 11,12 5 44,15-4 18,6-3-1,26-12-11,-19-11 211,15-6-183,-1-16-619,-15 4 633,-10 0 0,-3-2 14,2-7 36,-9 3 1,-2-1 36,-1-6 28,3-12 28,-10 14-22,-3 3 3038,0-5-3067,-6 12-16,1 0 17,-4 13-118,0 5 350,-1 1-361,1 3 933,-3 1-961,0 2 126,-3 4-159,-7 14-7,2-1-156,-10 39 84,11-23-530,-1 23 390,10-24-140,5 1-180,2 0-257,7-1-336,6-1-878,5-3-1369,7-5 3423,8-3 0,-18-11 0,0-4 0</inkml:trace>
  <inkml:trace contextRef="#ctx0" brushRef="#br0" timeOffset="230529">13855 17121 18982,'19'-54'1131,"0"1"1,-1 5 0,-3 6-465,-3 12-3886,-2 5 3650,-3 7-95,-2 4 1396,-2 6-1486,-2 3 696,-1 3-976,-2 7 462,-3 11-434,-1 2 6,-2 10 6,1-4 3380,0 2-3414,-1 15 17,2-9 0,0 10-34,3-1 28,1-9 0,0 6 6,2-13-39,-1 0 44,1-9 28,-1-3 23,1-10 6,0-7-7,2-5-10,0-6 0,3-6-12,1-4 6,2-4 0,0-3-469,4-1 475,2-1-879,2 0 884,2 1-5,1 1 5,1 4 0,-2 3-22,1 5-6,-2 3 23,-1 4 39,8 2-79,-9 6 6,5 0 432,-10 9-432,1 3 915,1 5-943,0 3 23,0 4-18,0 2 23,-1 2 23,2 12-23,-4-7-17,0 7-56,-4-3 34,-3-10 28,0 4-6,-2-12 34,0-3 39,-1-4-17,0-3-22,-1-7-12,1-3 18,1-7 27,0-13-11,3 4 56,9-21 12,8 4-85,2 0-934,4 4 918,-7 14-6,2 1-214,1 3 259,-1 2-12,2 3 1,-2 2-23,8 4-11,-10 3-6,6 2 1,-11 4 898,0 2-888,-1 6 279,1 2-284,-2 3-11,0 2-90,4 14-34,-5-6-83,4 10-129,-5-10-264,0 0-346,-1 0-718,1-1-2929,-2-1 4604,1 2 0,-5-13 0,-1 0 0</inkml:trace>
  <inkml:trace contextRef="#ctx0" brushRef="#br0" timeOffset="230872">15052 16897 26637,'-9'29'0,"2"-4"22,9-15 1,1 0-7,13 2 7,-4-6-12,8 2 11,-7-9 12,6-7-6,-3 0 11,3-9 73,-2-7-56,-4 3 0,3-9 34,-7 7-1,-1 1 35,-2 1 16,-1 4-12,-3 2 7,0 3-12,-2 3-17,-2 2-33,-1 3-22,-4 2-18,-3 1-5,-4 3-17,-4 0-11,-12 8-5,7 1-1,-7 5 6,13 0 0,4 3 0,2 2 0,4 3-101,2 16-33,6-8-96,5 10-212,6-12-280,7 0-589,3-3-2554,4-1-5870,0-3 9589,-3-6 0,-11-8 0,-5-3 0</inkml:trace>
  <inkml:trace contextRef="#ctx0" brushRef="#br0" timeOffset="231649">15704 16824 22324,'0'-5'2912,"0"0"-727,0 5-2146,-20-56-11,15 43-56,-15-43-11,19 56-40,1 0 57,0 5 16,1 3 6,2 7-11,1 3 11,4 4 6,3 4-17,0 3-1,4 2-21,0 4 22,1 2-12,-1 3 18,0 1-675,-3 0 658,-1 0 16,-4-1-27,-3-1-23,-3-2-28,-6-2-28,-4-4-34,-8-3-44,-3-5-23,-4-5-67,-2-4-45,-2-6-73,0-4-101,1-5-733,-3-17 616,11-3 112,2-17 152,14 2-397,7-6 676,5-6-2898,7-3 3022,4-5 89,2-1-38,-3 7 1,1 0 188,-8 20 0,-1 1 11,6-15 1,-1 4 302,-6 11-67,-4 6-84,-2 6 234,-3 6-184,0 2 2304,-1 5-2736,0 1 2116,-5 8-2171,0 3-29,-8 8 35,-2 4-34,-5 7-2141,-3 5 2152,-3 6-40,-1 5 12,0 5-61,1 4-225,1 3-481,5 1-1390,2 2 2185,11-24 0,0-2 0,0 3 0,1-2 0</inkml:trace>
  <inkml:trace contextRef="#ctx0" brushRef="#br0" timeOffset="232785">18259 16620 20370,'6'-56'511,"-1"0"0,2 7 1,-5 5 914,-18-1-1298,2 23-38,-17-4-28,2 26-2647,-6 7 2624,-5 5 1,-6 10 740,-3 6-758,-2 6-863,1 3 838,25-16 1,0 0-7,2 1 1,1 1-121,0 0 1,2 2 111,-18 25-22,6 2 16,5 1-33,6 1-16,6 0-1,7-1-28,3-3-17,12-16 1,3-2-34,8 13 2,9-12 1,5-3-15,15-3 65,-13-12 0,2-3-98,20-4 16,4-5 82,-15-7 0,2-5 87,3-5 0,1-3 36,-1 0 0,-1-2 17,-3-3 0,-2-2 73,-6-3 0,-3-1-20,-9 7 0,-2-1 20,6-7 0,-2 1 226,2-12-44,-7 3-17,-4 2-6,-6 4-22,-5 4-627,-4 5 543,-4 4 368,-5 4-469,-4 3 2184,-7 4-2240,-4 3 12,-6 2-23,-4 6-6,-4 4 6,-3 6-1609,-4 5 1609,0 5 11,0 4-16,0 4-6,2 2 2352,3 3-2395,15-13 1,1 3-20,-9 22 23,5-1-12,14-11-55,13-16 27,3-4-2448,8-4 2471,5-4-802,6-4 846,4-4 1218,5-6-1184,2-4-61,2-7 123,16-17-12,-14 4-1354,8-10 1383,-19 9 134,4-11 1605,-11 9-1560,8-17-140,-18 24 17,1-3-6,-8 14 1205,-2 5-1222,-2 3 294,0 3-395,-1 2 2701,-10 14-2712,-7 10-72,-5 6 72,-1 6-22,6-8-28,2 3-51,1 1-3312,3 1 3139,2-1-728,3 12-920,13-1 405,4-2-4101,29-7 1618,-7-20 499,0-8 1,1-3 2789,10-7-231,13-8 2051,-19-5 4397,12-16-2431,-15 5-381,8-12-710,-19 8 2535,8-17-3628,-9 12-109,3-12-149,-9 20-89,-3 3-68,-2 3-95,-2 6 1190,-3 3-1302,-2 3 1103,-1 5-1248,-2 2-62,-1 3-68,-1 1-22,-1 5 40,-2 9 5,0 4 0,-6 21-51,2-8-653,-4 12 665,2-9 34,0 3-29,-2-2 23,1 1-3180,0-2 3158,1-2-1570,1-2 1559,1-3 10,2-6 6,2-5 368,2-6-323,0-5 2655,1-2-2638,5-8 2512,2-2-2535,16-19 0,-4 3 34,7-5 0,1-2-1034,4-2 978,-7 7 0,1 1 11,13-9-17,-10 11 11,6-3-5,-11 14-11,-4 4-466,28 30-391,-20 4-522,16 16-129,-27-8-2934,-6-9-5164,0-4 9605,-2-2 0,-3-10 1,-3-4-1</inkml:trace>
  <inkml:trace contextRef="#ctx0" brushRef="#br0" timeOffset="233020">19969 16457 21223,'14'-57'706,"-1"-1"0,0 7 0,-2 4-269,-1 2-73,-3 6-56,-3 8-56,-2 6 1381,-1 7-1510,0 6 525,-1 5-603,0 4 222,0 1-290,-1 12 850,0 9-839,-1 6-83,0 9-362,0-1 272,-1 6-95,-3 8-107,-4 6-229,-4 7-808,5-28 1,-1 0 76,-1 1 0,-2 2 1347,-3 5 0,1-2 0,-3 4 0,1-2 0</inkml:trace>
  <inkml:trace contextRef="#ctx0" brushRef="#br0" timeOffset="233456">20561 16790 17539,'10'-43'860,"-1"0"0,0 0 1,0-6-1,1 0 1,-2 5-559,-1 8 0,-1 2-1089,1-10 1,0 1 1285,4-11-34,-1 5 348,0 7-472,0 7-66,-1 7-35,-2 8 623,-1 6-762,-2 7 289,-1 3-368,-2 3 1617,1 11-1611,1 1 638,0 14-644,-1 4 6,0 7-1231,-1 9 1226,-2 8-7,-4 7-19,0-27 1,0 0-7,-2 2 1,-1 1-857,-1 1 0,-1 1 839,-1 1 1,0 0-37,-1 1 1,0 1-1547,-7 17 1,2 1 1173,5-16 0,0 1-281,-2 12 1,1-2-871,9-18 0,1-3-8246,0 24 9537,6-13 1,-1-21 0,1-11-1</inkml:trace>
  <inkml:trace contextRef="#ctx0" brushRef="#br0" timeOffset="233622">20366 16965 21403,'12'-41'156,"-1"0"1,0 2 0,3 8-123,12 14-1,6-1-2546,6 1 2508,5 2-34,4 1 1014,3 2-1473,3 2-853,1 1-3578,2 2 4929,6-2 0,-30 5 0,0 0 0</inkml:trace>
  <inkml:trace contextRef="#ctx0" brushRef="#br0" timeOffset="234592">22049 16743 19077,'12'-45'436,"1"0"1,-1 0 0,1-5 0,0 0 0,-1 7 200,-2 10 1,-1 2-369,5-15 0,-1 2-68,-1 1-44,2-6-17,-7 24 996,-2 6-980,-1 3 455,-2 8-611,-1 3 1227,-1 31-1205,0-1-11,-2 26 27,-3-3-27,-5 9-934,2-27 1,0 2 930,-2 1 1,0 1-9,-3 1 0,0-1 0,-1 1 0,-1 0-3,0-1 1,-2 1 13,2-1 0,-1-1-384,0-1 1,1 0 366,1-3 0,0 0 6,-10 24-44,5-9 354,5-7-327,2-8 1755,5-8-1732,2-8 1005,2-5-882,2-4 139,0-3-167,4-10-67,1-2-6,4-11-3174,14-17 3157,-1 5 17,1 2 0,2-1-230,8-5 218,-4 7 1,0 2-39,5-1 44,6-3 29,-13 16-46,-12 8-16,1 2 0,-11 6 0,-1 5 22,1 3 0,2 7-11,5 15-33,-1-4-18,5 12-22,-2-9-33,4-1-6,2 0-50,6-2-51,3-1 2148,7-2-2266,5-4-5,6-2-17,4-4 1,2-5 21,1-2-34,0-3-2639,-2-2 2780,-3-4 84,-4-3-261,-4-3 401,-4-5 23,-3-1 5,-2-4 5,-3-1-1847,-2-3 1932,-4-1-12,-2-2-483,-3 0 539,-3-1 1673,-4 1-1560,-2 0 509,-7-14-577,-5 17-33,-6-9 83,-16 20-156,1 5-22,-10 1-23,5 6-23,0 2 6,-1 4-11,-1 3-30,0 6 2,1 3-39,1 4 1119,5 4 0,1 4-1142,-11 24 37,13-21 0,3 0 2155,3 16-2236,13-6 72,6-13 18,7 4 16,3-17 0,4-6 0,0-5 22,3-2-5,0-7-34,2-3 450,2-7-433,0-3 311,1-4-233,-1-4 29,0-3 10,-1-4-10,-1-1-1048,-2-2 1042,-2-1 11,-1 3 62,-2 1-46,-2 3 1,-2 6 11,-3 3-17,-1 6-16,-4 4-18,-1 3 1047,-1 3-1136,-1 2 145,0 2-145,-3 7 0,-1 2-35,-6 22-4,2-6-34,-2 14-61,5-8-415,0 20 95,3-11-909,4 13 546,6-16-253,5-2-549,7-3-1299,3-3-2135,5-5 5053,5-3 0,-15-10 0,-1-3 0</inkml:trace>
  <inkml:trace contextRef="#ctx0" brushRef="#br0" timeOffset="234883">23426 16980 20157,'17'-57'1254,"1"1"1,1-4 0,-1 7-672,-3 10-96,3-6-73,-7 23 1042,3-6-1271,-7 16 239,3-3-362,-8 17 123,-2 1-196,1 7 420,-1 11-403,1 3 22,-1 9-28,1-4 17,-1 1-6,2 2-11,-1-1-181,2 2 148,3-2-7,0 0 18,3-3 89,9 8-5,-6-15 27,8 3-49,-10-21 314,9-13-304,-4-3 6,8-8-4,6-11-2022,-7 7 1970,9-10 0,-10 13-88,0 2 88,0 4 0,-2 4 0,-1 3-7,-1 3-60,-1 4-79,-1 2-145,-1 2 1826,1 2-2146,-2 3-1330,5 8-7890,0 7 8855,-2-1 0,-6-3 0,-8-10 0</inkml:trace>
  <inkml:trace contextRef="#ctx0" brushRef="#br0" timeOffset="235222">24247 16905 21763,'-5'4'3927,"2"-1"-1575,3-3-2307,5-6-6,4 3-16,8-6-12,15 3-61,8-4 55,-1 1 6,-2-3 62,-3-3-28,-11 2 5,7-5 6,-12 1-22,-2-1 5,-3-1 0,-3-1-5,-3 2 5,-4 1-5,-1 2 33,-8-1-32,-1 6-35,-8 0 0,-14 7 0,3 1 0,-11 4-292,10 2 292,-2 5 0,1 3 0,2 3 0,0 3 0,3 4 0,3 2 0,2 3 0,4 2-18,4 3-229,6 18-72,8-10-241,9 14-751,4-25 1,4-1-3843,16 16 237,-11-17 1,-1-2 4118,10 5 0,-16-15 0,-8-6 0</inkml:trace>
  <inkml:trace contextRef="#ctx0" brushRef="#br0" timeOffset="236140">26097 17288 19531,'10'-42'710,"-1"1"0,0-1 0,4-16 0,-3 5-156,-3-6-114,-4 22 0,-1 2-92,0-14-898,-1-5 785,-3 29 765,0 8-883,-2 7 359,1 4-487,0 4 453,0 6-459,-1 5 29,-3 8-18,-2 11 285,-4 7-273,-1 10-17,-2 4-1,-3 7-2570,0 3 2576,9-28 1,-1 1 2,1 0 0,-1 0-206,0 0 0,1 0 195,-1 0 0,1 0-1078,-1-2 0,1 1 1047,-10 27-3,7-20 1,1 1-566,-5 15 599,6-22 0,1-1 1316,-2 3-1319,0-7 39,0-8 324,-7-7-301,4-9 2698,-4-7-2653,0-24-57,5 0-2,3-4 0,1-2 1153,0-15-1179,5 12 1,2 0-833,1-24 832,3 27 1,2 0 8,0-2 0,1 0-3,2-1 1,3-3-912,3-8 0,3-4 0,-1 2 911,1 2 1,1-1-9,1 0 1,1-4 0,0 6-597,-1 7 0,1 3 598,0 0 1,1 0-47,0 2 0,1 0 41,9-9 0,1 1 5,-7 13 1,1 0-9,6-7 1,2 3-26,13-4 2,-13 18 1,5 4 11,16 9 0,2 5 6,-16-1 0,0 3-4,12 10 0,-7 6 12,-12 15 0,-5 6-17,-5 5-5,-5 3-23,-7 3 914,-9-14 0,-4 1-900,-9 0 0,-4 0 28,0-1 0,-3-1 165,-8-3 0,-4-5-171,3-8 1,0-3-3,-3 0 0,-1-1-6,-1-1 0,-1-1 34,0-1 0,-2-1 46,-10 0 1,-1-2-62,12-3 1,1 0-42,-7 0 0,2-2-112,-6-5-157,9-1-236,7-6 351,9-2-6998,10-15 6633,12 1 1,-1 2 0,7 9 0</inkml:trace>
  <inkml:trace contextRef="#ctx0" brushRef="#br0" timeOffset="236831">26938 16423 24643,'0'45'246,"2"-3"-201,2-19-6,2 3 28,9 17-50,-3-10 5,6 12 34,7 9-67,-9-22 11,8 21 28,-18-36 90,0 0 246,-11-8-184,-3-6-63,-8 0-3436,-3-5 3375,-3-3 17,-3-5-6,-1-3 95,-10-10-100,13 3 5,-4-8 34,16-3-62,5 7-11,8-7-5,8 11-1,19-7-22,1 7-11,0 5 0,1 1-12,12-1-179,16 1 1,2 2 5,-2 0-1090,-6 3 1,-2 0 887,-6 4-100,-1 0 1673,-1 0-1707,-2 0 28,-3 0 106,-4 0 101,-5 0 140,-6 1 124,-5-2 302,-6-1-73,-5 1 3153,-3-1-3041,-6 3 878,-1 1-822,-3 0 17,-2 1-28,0-1-28,-1 1-45,0 0-39,-1 1-62,0 1-55,-1 0-40,2 0 16,-6 9-83,8-2-11,-4 7-6,9-3 5,1 1 7,5 2-12,11 6 0,2-4-12,10 4-205,-3-8 222,2-2 1,0-2-1,0-3 35,9-3-18,-11-4 6,6-3 45,-13-4-40,-3-2 18,-3-2 5,-3-2-23,-3-1 241,-2-3-218,-2-1-11,-1-2 22,0 0-39,-2-1 34,-2 1 27,-2 1-5,-1 3 28,-2 2 0,0 5 56,-8 0-78,1 6-28,-6 0 5,4 6-6,-3 4-33,0 4-11,-3 6-6,1 5-22,-1 3 17,0 4 11,-3 14-1,9-8-799,-1 12 760,13-13-22,3 3-89,7-1-84,6 3-298,8-1-352,8-1-655,4-1-3104,6-1 4627,7 1 0,-20-17 0,0-2 0</inkml:trace>
  <inkml:trace contextRef="#ctx0" brushRef="#br0" timeOffset="238935">28519 16899 8618,'7'-5'6391,"-2"2"-4655,-5 3 3310,66-89-4222,-46 52-1155,3 3 0,5-6 1,-10 6 879,-14 0-113,-2 2 327,-3 1-444,-3 3-83,-3 2-46,-2 3-38,-3 3-51,-1 4-17,-2 2-17,-2 3-22,-4 4-23,-4 3 0,-4 2-5,-5 7-6,-24 11-1028,25-2 1,-1 1 1019,0 1 0,0 0-1,1 2 1,3 1 854,-11 10-863,15-7 1,1 1-1,-10 11-888,-3 10 883,21-17-265,5 15 242,10-17 6,7 10 34,10-23-12,8-3 1983,6-5-1938,26-7-1371,-9-11 1,2-4 1336,-7 5 1,-1-2 8,11-9 0,-4-2-43,-19 8 0,-3 0 90,23-23 12,-5-4 17,-5-2 5,-5-4-22,-6-2-12,-3-3 1,-5-1-1,-2-1-1780,-4 3 1803,-2 4 11,-3 4-167,-1-8 240,-3 17-17,-1-3 2003,-1 19-2070,-2 10 786,1 3-854,-1 7 3122,-1 2-3182,0 3 720,0 6-709,0 6 10,-1 9 23,-1 8 0,-3 30-39,-1-7-185,3-18 0,-1 3 190,-3 5 1,-1 0-847,2-11 0,-1 1 824,-2 11 0,-1-2-134,-6 16-90,1-3-123,2-5-174,4-2-1093,5 10-538,8-18 958,5 5-150,6-23-112,1-6 28,3-7 263,2-5 425,4-6 750,1-7 96,2-5 320,-1-6 1056,-1-4-514,-1-4 192,0-2 1914,5-18-2134,-8 11-167,4-12-100,-10 15-74,-3 5-22,-2 3 16,-3 6-44,-3 5-56,-1 4-89,-3 5 736,0 2-832,0 1 207,-2 2-448,-2 4 6,0-1 39,-1 5-45,3-1-5,1 0-6,1 0-56,2 1 50,2 1 23,5-1-11,2 0 33,5-1-6,3-3-21,4-1 10,4-2-16,14-4 16,-7-3 6,9-3 17,-15-3 5,-3-2 6,-1-2 6,-5-1-1,-2-1 107,0-9-84,-7 4-11,-1-6-6,-6 8 79,-3-8-68,-3 7 6,0-5-5,-5 12-23,-1 1 5,-1 4-10,-8 2-29,3 3 12,-7 2-17,3 6 5,-2 5-16,-2 5 10,0 4-21,-1 5-1,1 3-27,-9 19-469,9-9 486,-5 15-802,13-12 734,4 0-39,5 2-459,7 17 39,8-13-309,9 12-531,7-18-5114,7-2 6497,10 3 0,-19-19 0,1-2 0</inkml:trace>
  <inkml:trace contextRef="#ctx0" brushRef="#br0" timeOffset="239459">30047 16522 16896,'28'-35'544,"0"0"1,0 0 0,10-12 0,-8 8 43,-15 20 2376,-7 5-2695,-5 7 813,-8 1-1042,-3 6 38,-20 9-56,2 4-2432,-12 12 2421,3 5 6,-1 6 712,-2 6-707,-2 4-11,12-8 0,-1 1-474,7-8 1,0 1 448,-7 11 0,1 1 0,9-11 0,1-1-667,0 2 1,0 0 657,1-1 1,0 3-43,-5 15 1,0 2-9,6-12 0,0 0-25,-4 13 0,1 0-42,7-16 0,1-2-42,0 0 0,1 0-28,0-3 0,-1 1 805,1-3 1,0-1-932,-11 24 129,-1-7 123,-2-10 112,2-9 39,1-10 12,2-9 291,4-7-230,1-23-112,7 0 618,1-21-584,11 3-12,5-5 1,9-5 1207,6-3-1242,-9 25 1,2 0 14,12-14 0,2 0-23,-6 10 1,1 0-7,10-10 1,1 2 3,-10 13 0,0 1 2,0 1 0,1 1 3,-1 1 1,2 0 16,11-8 0,1 0-822,-9 8 0,-1 1 794,11-6 0,-1 0 3,-12 9 0,-1 2-1081,0-1 1,-1 1 1071,0 1 0,0 0-5,24-12 171,-6 4-149,-6 3 469,-7 4-468,-7 3-1,-7 4 1783,-7 3-1750,-5 2 3331,-3 3-2597,-3 0-438,-5 6-261,2-1-18,-2 4-10,1 1-29,2 0 12,-1 4-23,0 2 6,1 3-6,0 2-34,-1 4 23,1 0-22,-1 2-40,-2 1 34,-3 1-44,-2 1-3495,-1 2 3153,-2 0-1217,0-1-1310,0-1 2424,-2 2 0,7-15 0,1-1 1</inkml:trace>
  <inkml:trace contextRef="#ctx0" brushRef="#br0" timeOffset="239654">30714 16336 21697,'-46'-32'-1698,"6"13"1974,29 46-3838,2 3 3562,3 7 0,4-18 0,0 0 0</inkml:trace>
  <inkml:trace contextRef="#ctx0" brushRef="#br0" timeOffset="240008">30976 16564 24221,'-34'53'-4,"0"0"0,3-5 1,5-4-81,3 7-874,6-14 958,-3 10-5,9-20 700,3-4-566,2 1 17,3-13 122,1 1 973,2-12-1101,5-9 269,1 0-336,6-12 871,1 0-742,12-18-113,-3 7-719,9-13 753,8-2-61,-10 13-17,12-8-17,-3 10-39,-10 11-12,6-1 51,-13 14-50,4 3 11,-7 3-96,4 5 1,-9 4-40,0 3-72,-1 3-365,2 13 85,-5-5-163,2 9-303,-5-7-335,-2 0-1277,1-1-3843,-1 0-2083,1-4 8316,-1-3 0,-2-7 1,-1-4-1</inkml:trace>
  <inkml:trace contextRef="#ctx0" brushRef="#br0" timeOffset="240377">31509 16713 25481,'54'-24'23,"-10"8"10,-44 38-33,0-6 335,3 9-346,1-11 0,5 1-62,12-2 95,-6-7 118,11 1-5,-3-10-46,-6-2 71,4-4-76,-7-4 0,-1-2 6,0-5-29,-2-2 12,0-2-3235,-2-1 3235,-3-1 5,-1-1-5,-3 1 16,-1 1 113,-4-7-96,-2 11 34,-10-10-95,2 18-17,-8-1 6,6 7-12,-9 4-11,7 2 1,-6 4 4,8 4-32,-1 4 10,1 6-16,-1 4 5,0 4 2774,3 5-2835,0 6-40,4 0-61,2 5-112,3-2-107,3 1-636,11-7 1,4 0-344,5 8-29,2-11 0,2-2 1406,16-1 0,-17-14 0,0-1 0</inkml:trace>
  <inkml:trace contextRef="#ctx0" brushRef="#br0" timeOffset="240780">32218 16844 15545,'30'-31'446,"1"0"1,-1-1-1,12-11 1,-5 8 1539,-10 16-1510,-4 3 1335,-5 5-1340,-6 4 257,-5 2-543,-7 3 709,-7 0-849,-8 2 2143,-8-1-2160,-10 2 0,-8 3-12,-7 2-2549,-3 5 2549,-1 3-16,2 4-301,2 3 242,19-5 0,1 4 6,4 1 0,1 1 47,-18 23 1,19-3-12,16-14-5,16 6-1,4-12-38,30 8-57,15-19 56,3-2-398,-28-8 0,0-3 410,14-5 16,1-6-1880,-1-6 1886,-3-6 50,0-7 1670,-3-6-1636,-1-7-365,-21 19 1,-1 0 319,0-3 0,-1 0 0,0-2 1,-1-1 2,0-1 0,-1-1 111,0 0 0,-1-1-103,0-1 0,-1-1 443,-1 1 0,0 0-431,-1-1 0,-2 1-4,0 2 1,-1-1-1,3-16 1,-2 1 131,2-7-84,-5 18 1,-1 4 1149,-3 15-1060,-2 7 569,0 6-714,-2 3 2010,-3 8-2022,-10 16-5,-3 4-12,-10 19 317,0 1-300,9-8 0,-3 6 1,2-3-1209,0 1 1,-1 1 1192,0 3 0,-1 3 1,2-3-9,3-3 1,2-2-45,-1 1 0,0 1-78,2-1 0,1 3-687,-2 18 1,1 1-1161,5-15 1,0 1 1980,2-3 0,1 4 0,1-8 0,1 9 0,1-2 0</inkml:trace>
  <inkml:trace contextRef="#ctx0" brushRef="#br0" timeOffset="241873">5323 18323 18817,'11'-46'2222,"0"-1"0,0 3 0,-4 13-2143,-7 25-74,-2 6-22,-2 6-5,-3 7 33,-2 7-72,-10 25 27,2-5-641,2-2 0,0 1 614,-2 9-398,6-16 1,1-2 413,0 12 17,4-4 5,3-3 1,8-4-17,3-5-2673,7-5 2695,6-6-316,6-5 355,5-5 256,23-15-228,-11-3-19,-13 0 0,-1-1 25,13-16-983,-1-4 1000,-2-3 0,-3-2 11,-3 0 16,-6-1 18,-5 2 782,-5 1-676,-1-11-135,-7 12 520,-1-7-508,-6 19 22,-1 4 1291,-2 6-1319,0 6 3386,0 4-3492,-2 11-11,0 0 27,-4 11-10,1 1-6,-4 20-6,2-6-34,0 25 18,4-24-415,5 8 436,3-17 12,6-3 12,4-4-202,4-4 179,6-3-17,4-6-11,5-2 27,5-7 18,2-4 11,3-7 25,-6-4 0,1-2-1204,8-8 1176,-11 5 0,-4 0 42,-5-6 389,-5 1-215,-2-13 78,-7-3-444,-4 0 287,-6 6-2797,-6 4 2847,-6-3 640,1 8-807,-3 5-90,5 18-62,2 4 240,1 2-357,1 1 3291,1 3-3565,0 5-287,1 4-498,0 5-1170,2 3-3451,2 3 5915,4 3 0,-3-11 0,0-1 0</inkml:trace>
  <inkml:trace contextRef="#ctx0" brushRef="#br0" timeOffset="242300">7449 17962 21519,'-46'-25'186,"-1"-1"1,5 2 0,5 8-75,13 15 1110,-17 12-1188,7 2-2562,-13 10 2534,10 1 11,-2 3 318,0 4-324,0 4 0,3 4-22,0 2-6,4 3-652,10-6 1,1 2 640,-2 9 17,8-12 0,3-1-153,12 6 131,5-14 1562,21 5-1563,0-23 18,16-1 27,-2-15-340,5-3 363,3-9 830,-11 1 0,0-3-792,-1-3 1,-1-2-9,0 1 1,-2-1 5,-5 0 0,-5 0 126,1-9 23,-5 0 445,-6 1-211,-3-24-369,-7 21 12,-4-17 83,-7 23 237,-1 10-354,-4-2-23,3 12 1494,-2 3-1538,-2 2 1132,-7 1-1155,4 3-61,-4 3-51,7 3-96,2 6-156,2 2-235,2 3-1837,2 14-757,6-6 3221,6 12 0,-2-22 0,3 0 0</inkml:trace>
  <inkml:trace contextRef="#ctx0" brushRef="#br0" timeOffset="242619">7850 18015 22431,'-1'-4'3579,"0"0"-2151,1 4-1440,-5-1 7,7 10-6,-3 3-17,7 15-17,1 2-39,-2 5-28,0 2-39,-1 2-57,0 1-956,-2-1 811,0 1-129,-1 0-17,0-1 46,-5 0 38,-8 8 466,-1-15 117,-7 2 128,4-21 102,1-6 11,2-7 885,2-7-740,4-17-346,3 0-46,3-12-44,5 8-34,4-1-28,4-2-12,3 0-16,11-14-3487,-2 12 3297,9-9-180,-7 19-787,1 3 121,1 4-852,2 3-2923,1 4 4783,3 2 0,-15 4 0,-2 1 0</inkml:trace>
  <inkml:trace contextRef="#ctx0" brushRef="#br0" timeOffset="243326">8985 18260 20722,'9'1'3949,"-2"0"-3277,-7-1 930,0 0-1602,-64-49-1650,33 37 1652,-11-13 1,-1 5-20,6 27 12,-3 7 16,-1 4-17,-1 4 1,2 3-12,0 3-5,5 0-1,4 1 161,6-1-149,4 0-6,6-1 12,5-2-18,4 0-5,3-2 0,5-2-22,3-3 11,4-3 39,6-3-12,5-4 7,5-4 5,4-3-2923,4-5 2901,5-4-1,1-8 462,2-4-439,-2-4 12,-1-4 27,-2-1 11,-4-3-720,-3-3 726,-5-2 5,-4-3-265,-3-5 277,-3-4 27,-2-3 29,-2-2 47,-4 16 1,-1-1 2,1-17 716,-2 22 0,-2 0-704,0-5-40,-1 5-11,0 4 532,-2-1-672,-1 11 0,-1 0 1157,0 12-1157,0 4 452,1 2-452,0 2 1333,0 1-1333,-3 13 0,0 2 0,-2 16 0,-1 2-1621,-1 7 1621,0 5 0,1 6-788,1 3 788,2 3 0,1 2-1150,3-1 1150,2 0 0,4-6-12,2-4-22,12 5 40,-4-18-1,7 4-22,-5-22-5,0-5 0,1-5 16,-1-4 1279,12-9-1273,-6-2 34,11-8-6,-8-2-12,0-4 789,0-3-805,-3-2 932,-2-2-932,-2-1 0,-1-1 0,-2 0 0,-2 0 0,0 1 0,-3 3 0,-1 3 0,-3 4 0,-2 5 0,-3 2 0,0 3 0,-2 3 0,0 2 0,0 2 0,0 1 573,0 8-573,2 4 0,1 10 0,2 6 0,2 4 0,0 5-663,1 0 663,1 2 0,0-2 0,0 1-638,4 14 638,-2-10 0,-4-6 0,-1-1-79,-1 5-120,-4-6 0,-2-1-512,-8 2-1193,-8 10 1904,-8-9 0,10-17 0,-1 1 0</inkml:trace>
  <inkml:trace contextRef="#ctx0" brushRef="#br0" timeOffset="254817">11148 17774 18705,'0'-10'4056,"1"3"-3233,-1 7 443,2-62-790,-2 43-288,0-15 0,-1 4 108,-1 27-77,-1 2-68,-1 1 0,-15 16-123,3 1 22,-5 9 1,-1 5 11,-6 15-952,8-11 1,1 2 911,4-5 0,1 1-5,-1 3 0,1 1-20,-1 3 0,2 2-28,-1 0 1,0 3-17,3-3 0,1 3 1,0 2 42,3 5 0,2 3 1,0-3 14,0-8 0,0-1 0,3-1-34,3 22 1,5-8-95,13-14-919,5-3 403,7-1-740,-4-12 1,2 0-2644,18 11 3520,-10-10 1,-2-4-1,-6-5 1,-2-2 0</inkml:trace>
  <inkml:trace contextRef="#ctx0" brushRef="#br0" timeOffset="287054">12519 18104 17115,'0'-3'3069,"0"0"-1013,0 3-1401,-65-29-531,38 26-441,-13-10 0,0 4 429,13 20-16,-2 4 4,-2 4-21,-2 3-32,7-2 1,0 2-42,-13 12-12,14-10 0,1 0 6,-6 10-16,4-1-7,6-1-5,5-3-39,5-1 28,6-4-6,1-1 6,5-5 221,4-2-165,3-4 17,6-2 16,4-4 0,3-2 18,6-3 4,3-3 18,3-3 134,13-8-50,-14 2 61,4-4 56,-21 6 6,-6 3 540,-5 0-624,-3 0-28,-2 0-78,-1 0-12,-3 0-34,-4 2-33,-2 1-16,-4 2-24,-3 6-10,-5 2-12,-15 15 40,5-4-790,-11 10 773,12-5-11,2 2 5,2 0-61,-4 12 44,9-11-28,-2 8-5,13-14-39,3-2-57,5-1-27,3-2-45,5-2 11,7-2-17,8-2-33,8-4-18,10-3-1760,8-3 1610,9-6-163,6-5 148,-29 4 0,1-1-176,1-2 1,0 0-195,0 0 1,-1-1-11,1-1 0,-2 0 167,0-1 1,0 0 263,-2-1 0,0 0-757,25-15 1410,-5 0 274,-6-1 230,-6 1 133,-6 0 80,-5 0 39,-3 0-29,-5 1 484,-3 1-646,-2 2-81,-3 0-87,-2 2-39,-3 4 1539,-2 2-1635,-1 6 1206,-2 6-1428,-1 3-30,-3 4-234,-1 3 10,-5 4-16,-3 5 28,-13 16-34,4-5-2053,-10 11 2020,9-9-12,-2 1-16,0 0-23,0 1-33,0 0-800,0-1 698,0 1-2888,-9 12 2620,8-10 5,-5 8 640,6-8-135,9-12 95,-2-2 39,12-13-23,2-9-5,1-5 95,1-8 421,1-20-292,3 6 5,2-12-4,5 14 99,0 1-139,1 2-56,-1 4 2454,-1 3-2538,-3 5 701,0 4-791,-1 4-39,0 2-17,0 2-16,8 1-40,0 2 710,6 2-687,1 1-29,2 4 1,2 3 447,1 3-543,0 4-44,2 2-157,0 3-275,1 2-3427,0 0 1753,1 1-3843,-2 2 5920,1 5 0,-13-14 0,-1-1 0</inkml:trace>
  <inkml:trace contextRef="#ctx0" brushRef="#br0" timeOffset="287273">13560 18512 23780,'4'-6'2370,"-1"1"-2079,-3 5 398,0 0-706,51-18 28,-31 14 0,40-14-5,-46 21-40,1 1-44,-2 0-253,8 2 23,-5-2-201,7 0-2281,9-2 2790,11-1 0,-14-1 0,0 0 0</inkml:trace>
  <inkml:trace contextRef="#ctx0" brushRef="#br0" timeOffset="287755">15603 18432 27225,'-23'-15'-51,"1"9"-38,8 33-79,0 2-84,0 2-642,2 2 93,1 0-1141,4 1-937,3 0 2879,2 1 0,3-17 0,-1-1 0</inkml:trace>
  <inkml:trace contextRef="#ctx0" brushRef="#br0" timeOffset="288107">15905 18079 22997,'-34'2'-37,"0"-1"1,-21 13 1184,52 8-1171,0 5 692,4-10-703,3-1 390,2-1-400,8 0 1046,-2-6-980,4-1 253,-6-6-191,0-1-39,0-3 28,-2-3 56,2-11-12,-3 2 12,0-7-11,-5 4 33,-1 0-34,-1-1-27,-1-1 5,-2 1-44,-2 0-18,-1 2-16,1 3-11,-4 0 10,5 5 12,-2 0-61,3 6-46,1 1-94,-1 1-107,-1 3-779,-4 9-61,2 1-6598,-2 20 6870,6-5 0,1-4 0,2-9 0</inkml:trace>
  <inkml:trace contextRef="#ctx0" brushRef="#br0" timeOffset="288464">16300 17989 23898,'-1'-5'2688,"0"1"-1859,1 4-823,-65 11-1,38 6-1121,-13-1 1,1 3 1087,15 23-6,0 9-44,1 7-597,11-27 1,1 1 620,-1 2 1,2 1-3,-1-1 0,1 1 62,1-1 0,0 1-911,1-2 0,0-1 790,1 0 0,-1-1-95,1 2 0,1 0-1045,-1 2 1,0 1 704,0 1 1,0 4-941,-3 14 1,0 0 987,2-13 1,1-2 182,-2 9 0,9-48 317</inkml:trace>
  <inkml:trace contextRef="#ctx0" brushRef="#br0" timeOffset="288464">15584 19049 22661,'9'-12'-90,"13"-15"112,14-8-83,3 3-2695,3 1 2297,7-2-34,-22 16 0,1 1-638,5-3 0,1 0-1135,2 0 1,0 0-2230,-3 2 0,0 0 4181,22-10 0,-27 14 0,-13 6 1</inkml:trace>
  <inkml:trace contextRef="#ctx0" brushRef="#br0" timeOffset="288680">16913 18401 21502,'-5'48'-10,"0"1"1,0-4 0,-1-6 284,-3-7-269,0-2 1038,-1-1-2063,0-2-8812,-7 14 8895,5-13 0,0 0 0,7-20 1</inkml:trace>
  <inkml:trace contextRef="#ctx0" brushRef="#br0" timeOffset="290893">18383 17973 23207,'-35'-49'438,"1"0"1,3 5 0,4 10-344,11 22-21,2 6-57,1 3-4276,0 7 4231,-3 7-16,-4 12 556,-5 11-579,-5 12 33,13-18 0,0 2-908,-1 3 1,1 1 882,0 4 0,0 2-25,0 2 0,1 1-25,1 2 0,1 0-482,1 0 1,1 0 472,1-2 1,1-1-57,1-3 1,0-2-93,3-2 0,0-1-186,1-1 1,1 0-210,0 0 1,0 0 563,1 2 0,1 0-509,-1 1 1,1 1 230,1 0 0,0 0-238,0-1 0,1-1 554,0-1 1,0-31 59</inkml:trace>
  <inkml:trace contextRef="#ctx0" brushRef="#br0" timeOffset="290893">17422 19049 19221,'2'-23'84,"6"-23"61,8-6-86,-6 21 0,2 0-1064,2-2 1,2 0 1080,0 0 0,1 1-9,2 2 0,0 0-616,1 3 1,0 1 590,2 2 0,1 0-243,0 2 1,1 0 230,1 1 1,2 0 0,0 1 0,2 0-443,0 1 1,1 1 411,1 0 0,0 1-9,2 1 1,-1 1-20,1 1 0,1 0-14,-1 1 0,2 2-285,11-4 0,0 1 271,-13 5 0,1 0 5,8-2 1,-2 2 560,7 0-622,-5 3 17,-9 3 5,-7 1 537,-5 1-514,-8 1 22,-4 2 1453,-5-2-1319,-2 2 3318,-2 0-3211,-1-1 434,-1 0-316,-5 4-174,-2 0 5,-3 6 34,-1 1 6,-2 2-10,-2 4-30,-2 1-22,0 1-33,1 2-40,1 0 12,1 2-40,4-2-22,2 1-5,4-3-57,4-2 17,6 4 62,2-7 28,9 1 73,12-6-46,-4-6 12,10 0-22,-8-6 16,-1-3 113,11-11-29,-10 1 45,6-8 40,-12 3 374,0-14-279,-8 7-268,-2-10 319,-7 12-23,-4 1-40,-2 3 129,-10-5-296,1 9-51,-6-4-28,3 11-45,0 2 0,0 3 267,0 1-294,-4 3-63,7 0-33,-2 3-56,7 1-56,1 3-101,1 3-851,0 10 28,4-3-795,0 8-2488,5-6 4403,3 3 0,-2-11 0,1 0 0</inkml:trace>
  <inkml:trace contextRef="#ctx0" brushRef="#br0" timeOffset="291198">19030 18058 25489,'21'8'-84,"0"6"-12,-1 18-1840,0 2 1729,-1 1-11,-1 0 39,0-3 72,-4-3 34,-2-2-3177,-3-3 3256,-4-4 1000,-2-3-816,-10-2-39,-3-5 6,-9-1 22,-2-7 135,-13-2-168,8-3 5,-6-4-16,14-3-23,6-4 558,4-3-592,4-5 2802,7-2-2824,7-4-6,22-19-44,-3 10-18,-7 12 1,1 1-33,14-9-63,2 4-283,-12 12 1,2 2-821,14-4-2531,13 0 3741,-14 11 0,-20 4 0,-1 2 0</inkml:trace>
  <inkml:trace contextRef="#ctx0" brushRef="#br0" timeOffset="291597">19759 18436 20733,'2'-6'3350,"-1"2"-2404,-1 4-1164,17 46-242,-20-15-481,7 3 1,-3 2 940,-26 11 0,12-23 0,-1-1 0</inkml:trace>
  <inkml:trace contextRef="#ctx0" brushRef="#br0" timeOffset="292955">20789 18220 23669,'-3'-41'648,"-1"-1"0,2 5 0,-3 8-235,-4 20-307,-13 6-83,-2 6-57,-30 15-1671,24-4 1,-1 3 1696,-1 0 0,0 1 2,-1 3 0,2 1-1676,-14 13 1659,2 3-647,5 1 603,4-1-34,6 0-50,8-2-62,6-1-204,8-1-65,7-1-262,6-2-533,9 0-1333,8-4 2610,5-9 0,-1-1 0,-3-1 0,17 4 0</inkml:trace>
  <inkml:trace contextRef="#ctx0" brushRef="#br0" timeOffset="294029">20972 18532 24952,'-51'8'138,"0"0"1,4 0 0,9 2-813,17 7 663,4 0 39,4-1-34,6-2 275,3-2-247,6-1 102,5-1-119,6-3 34,5-1 12,19-4 16,-6-4-373,14-2 385,-11-6 89,15-13-51,-12 2 23,-6-1 0,-1-2-5,4-9-777,-12 9 0,0 0 743,8-16-1,-1-5 1,0-8-65,-14 25 1,0-2-1,0 0 1,0-3-1,7-13 1,1 0-18,-7 11 1,0 1-6,5-9 0,-1-1 47,-4 6 1,-1 2-6,5-16-11,-9 19 0,-1 2-444,-1-6 483,-3 3 6,-4 5-68,-1 4 79,-1 4 613,-3 6-624,0 3-23,-3 5-39,1 2 1401,-2 3-1435,-2 3-2796,-2 4 2819,-4 6-572,-19 24 549,5-3-8,7-7 0,0 1-19,-13 19-1091,-2 5 1116,18-23 0,0 1 10,0 2 1,0 1-863,-1 0 0,2 0 837,-1 2 1,2 0-12,0-1 1,2 0 459,1-1 1,1 0-551,-6 27-77,11-21 0,4 0-45,2 14-96,8 11-78,9-25-101,7-3 404,6-5-779,4-3-263,5-6-270,3-5-223,4-7 1574,5-4-1333,2-6 431,3-6 566,1-7-951,0-6 1961,-16 1 1,-1-1-79,-10 5 0,0-2 604,14-14 0,-1-1 14,0-6-654,-16 12 0,-1 1 313,2-10-259,-4 1-10,-4 2-1233,-5 2 1110,-3 4-49,-5 3 1729,-2 4-1836,-2 3-1202,-4 5 1084,-3 2 336,-4 4-392,-4 0 2246,-2 4-2224,-17 6-56,6 4-27,-14 7-585,11 4 562,-3 4-34,-1 3 17,0 4 8,11-7 1,1 1-4,-10 14 1,-6 11 1976,19-17-2021,7-1-692,5-4 680,3-3-45,9-3 74,3-5 22,7-2 16,5-4 7,4-3 5,3-4 0,2-3 22,0-6 280,2-4-246,-2-5 17,0-3 11,-2-1-5,0-3 5,-3-1-23,-1-2 12,-3-1 17,-2-2 27,-1 0-22,-3 0 29,-3 3 1069,-2 4-1059,-3 2 868,-2 6-862,-1 2 51,-2 5-23,-1 0 430,0 4-570,-1 2-45,0 3 45,-4 2-39,-1 5-6,-5 3 17,-3 7 0,-4 2 22,-2 4-454,-1 2 421,1 3-6,2-1-39,2 0 22,4-2-16,4-3 28,4-2 27,3-4-27,6-1 27,3-4-10,6-4-1,4-5 17,3-3 17,3-5-5,2-5-7,2-5 1,2-4-11,0-3-1153,0-3 1175,0-3 0,-1-2 0,-2-2 34,0-1-29,-2-2-5,-1-1 93,-3 0-37,-1 1-6,-3 1-5,-2 3-44,-4 2-29,-2 3 0,-3 3 0,-1 3 0,-3 2 0,-1 2 0,-1 3 1159,0 2-1159,-1 2 345,-1 2-345,0 2 0,0 1 0,-1 2 0,2 0 0,-1 0 0,0 1 0,-3 3 0,2 1 0,-4 3 0,3 1 0,0 4-3392,8 34 3392,2-17 0,9 27-105,1-27 105,3 1 0,2-1 0,4 0 0,1 0-1736,1 0 1736,-2-1 0,-1 0 0,-4-2 0,0 13 0,-10-10 2480,-2 9-2480,-10-14-85,-4-2-183,-6 0-96,-3-3-213,-2-2-235,-1-2-378,0-4-1503,1-6-4355,3-2 7048,4-3 0,4-1 0,3 0 0</inkml:trace>
  <inkml:trace contextRef="#ctx0" brushRef="#br0" timeOffset="294465">22702 18063 28356,'-10'-37'-11,"1"8"28,4 39-34,3 2 28,0 3 0,2 4-22,3 3 0,4 4 0,5 3-6,13 15 6,-2-8-619,12 11 614,-6-14-1,1-1-17,1-1-11,-1-2 1,-3-3 16,-4-2 28,-4-3-34,-5-2 17,-4 0-5,-6-3 27,-3 2-49,-6-3-18,-5 1-44,-6-2-57,-3-2-10,-5-2-85,0-3-39,-2-4-78,0-2 28,1-6-3149,1-6 3233,1-8-739,3-7 895,2-6 74,3-7 55,4-2 57,4-1 5,4 4 67,1 5 79,2 7-71,0 8 250,0 6 22,0 5-50,0 1-73,-1 3-135,1 1 2643,-1 1-2772,1 5 7,-1 2-1,1 7-27,0 3-1,-1 4-1488,-1 6 1477,-2 3 6,-2 4-1210,-1 4 1030,-2 4-628,-1 1-805,-1-1-7865,2-7 9171,2-9 1,3-12 0,3-7 0</inkml:trace>
  <inkml:trace contextRef="#ctx0" brushRef="#br0" timeOffset="296021">23507 18402 23616,'-21'46'-94,"1"1"1,0-4 0,3-6-299,2-9-492,-1-2-7042,-4 8 7926,5-11 0,3-3 0,7-12 0</inkml:trace>
  <inkml:trace contextRef="#ctx0" brushRef="#br0" timeOffset="296643">23864 18377 22957,'5'34'180,"3"-5"1033,7-25-1117,3-2-7,2-1 399,4-3-460,2-2 12,2-4-732,2-5 759,-1-3 45,1-3 112,10-16-84,-13 5 11,5-13-5,-14 9-6,-4-3 11,-2-3-22,-3 0 33,-3 0-5,-3 4-22,-2 3 615,-4 5-632,-8-2-85,-1 10 7,-7-1-1,2 11 11,-2 5-16,-2 3-23,-1 2 0,-11 9-16,8 2-1,-8 10 6,12 1 722,0 5-739,1 5-17,1 5 23,6-7 0,2 2 0,-5 19-17,6-17 0,1 1-656,3 13 633,3 1 6,5-3 17,6-3 40,8-3-1117,7-3 1094,8-4 22,7-4-62,7-5 18,5-4-29,4-6-55,0-5 49,-2-5-4,0-2 21,-5-7 118,0-3-61,-4-8-12,-2-3 23,-2-7-34,-4-3 45,-1-6 6,-2-5 11,-1-5 19,-10 5 1,0-3-43,-5 10 0,0-1-590,6-15 1,-2 1 589,-7 12 1,0 1 13,-1 0 1,0 0 10,-1 3 1,-1 0 30,6-26 6,-4 8 6,-6 9-6,-3 7 219,-3 7-180,-8 2 426,2 10-542,-6 2 1018,0 10-1025,1 6 1488,-5 3-1488,3 6-13,-2 6-3,-2 6-1,-1 7-3403,-1 7 3392,-1 6 5,0 6-25,6-9 1,0 3 2,3-10 1,0 0-557,-3 14 0,2-1 477,4-12 1,2-2-87,1 1 0,1 0-81,1-1 0,1-1-521,3 30-303,6-6-330,6-3-560,6-8-1009,1-6-2155,1-9 5169,-2-4 0,-7-12 0,-4-4 0</inkml:trace>
  <inkml:trace contextRef="#ctx0" brushRef="#br0" timeOffset="296855">24745 18345 13631,'-6'-2'5943,"1"0"-6994,5 2 1057,-20-18 1386,25 13-1420,-11-12 16,34 20-27,4 1-34,6 1 169,2 0-364,4 1-119,2-4-195,2 0-169,0-1-274,0-4-442,-1 0-830,0-4 2297,-10 2 0,-1-1 0,-4 1 0,15-2 0</inkml:trace>
  <inkml:trace contextRef="#ctx0" brushRef="#br0" timeOffset="297072">25648 18240 24295,'-52'12'233,"-1"0"1,3 0-1,8 0-87,8 2-23,-2 1-84,4 1-44,-10 12-29,14-4 45,-3 11 1,17-8-7,4 3-44,6 0-11,2 0-169,20 20 90,-6-22-122,10-2 1,4-2-1256,16-3 671,9 2-1352,-2-12 1112,-10-6-437,1-3-1664,7-4 3176,10-6 0,-25 4 0,1-3 0</inkml:trace>
  <inkml:trace contextRef="#ctx0" brushRef="#br0" timeOffset="297556">26456 18094 20549,'-6'-57'855,"0"1"0,0 5 0,0 7-227,-2 12-90,0 7-62,1 5-118,1 5 868,1 6-1041,2 3 259,1 3-309,1 2 75,4 11-182,1 2-11,5 13-6,2 4 22,3 11 1,1 3-26,-4-13 1,-1 0-933,7 21 1,0 1 917,-7-18 1,-1-2-4,1 3 1,-1-1-310,-1 1 0,-1 0 276,-1 1 0,-1-1-8,-1-3 0,-2 0 22,0 28-112,-7-8-219,-4-7-608,-3-14 1,-3 0-1447,-13 15 2413,5-11 0,0-2 0,3-7 0,-1-1 0</inkml:trace>
  <inkml:trace contextRef="#ctx0" brushRef="#br0" timeOffset="298056">27039 18715 23752,'0'0'0</inkml:trace>
  <inkml:trace contextRef="#ctx0" brushRef="#br0" timeOffset="302697">3329 18212 24405,'6'-44'592,"-1"-1"0,-1 8 0,-1 8-497,-1 16 205,-2 11-317,0 4 90,0 2-73,0 6 38,0 7-27,0 8-62,-2 29-11,-1-18 1,0 1-842,0 1 0,0 1 827,-1 3 1,0-3-205,-3 19-62,1-4-347,1-5-717,2-8-2229,2-4 3635,0 1 0,1-19 0,0-1 0</inkml:trace>
  <inkml:trace contextRef="#ctx0" brushRef="#br0" timeOffset="304063">3725 18240 19042,'0'-5'3629,"0"1"-1428,0 4-2139,-11-19-34,1 22-34,-13-11 6,0 27-5,-5 2 5,-4 0-1184,-4 0 1173,0 0 22,0 0 1,3-1-1,3-3-118,6-2 163,4-5 298,4-2-225,8-4-29,2-2-38,6-2 1114,0 0-1188,3 0 182,2 0-147,5 1-6,4 1 11,4 2-12,4 1-10,0 2-12,2-1 34,1 2-33,-1-1-1,1 0-5,0-1-39,1-2 16,0-1 0,-2-1-16,1-1 0,0-3-23,2-1-22,0-5-12,0-4-50,0-3 28,-2-3 23,-1-1 50,-4-3 67,-2 0 22,-4 1 51,-5 1 0,-3 2 0,-4 1 12,-1 1-7,-2 0 13,-2 0 21,-3 3 0,-1 2-17,0 2-5,-1 3-17,0 3-11,0 0-6,1 2-16,0 1-35,1 0-16,-1 2-11,2 1-11,-1 4 33,-2 5 0,3 1-22,-2 2-34,4-2 17,1-1 6,2 0 22,0-3 22,0 1-22,3-2 11,2 0-22,3-1-11,1-3 5,3-1 0,0-2 12,2-2 16,1-2 0,0-3 0,0-2 6,-1-1 5,-1-2-10,-4-1 32,-2-1 24,-4-9-7,-2 5-27,-4-4 16,-3 8-11,-2 2 6,0 1 6,-1 2 5,1 2-6,-1 3 12,1 0-1,-2 2-22,1 2-55,-1 2-1,2 4-34,-1 9 35,2-2 4,-1 7 12,6-4 12,0 1-35,1 0-10,3-1 5,3-1 16,3-1-16,3-1 6,5-3-28,2 0-12,4-2 12,4-2-247,36-7 185,-21-5-296,-6 0 0,-2-2 352,1-6-845,-1-3 917,-4-1-150,6-15 156,-10 7 28,1-12-2763,-13 12 2820,-4 0-266,-2 2 294,-4 2 266,-1 3-272,-1 2 142,-1 4-126,-1 2 2845,0 3-2856,-1 3 1156,-1 2-1228,1 1 421,-1 3-478,1 1-10,-1 3 5,-1 2 5,0 2-10,-1 1-1,3 3 23,-1 0-17,2 2-11,1 0-34,1 0 28,2 1-5,2-1 11,3 0 27,0 0-60,9 5 10,-3-7-16,9 2 10,-4-11 29,14-3 67,2-10-33,-1-1 5,-6-8 5,-14-1 1,-2-2 11,-3-1 27,0-3 52,-2 1 60,0 0 68,0 2 6,-3 1 0,2 3-117,-3 3-141,0 3 0,-1 3 0,-1 4 0,-1 4 0,0 3 0,0 6 0,0 7 0,0 6 0,-1 8 0,-3 7 0,-3 7-1403,-6 9 1403,-3 5 0,6-26 0,-1 1 0,0 0 0,0 1-118,-1 0 0,0 0-1512,1 0 0,1-1 1630,0 2 0,1-3 0,-1 3 0,3-5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10:14.95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2827 1116 32091,'13'-52'-414,"-1"0"0,0 6 1,-2 5-367,-1 5 2313,-1 1-1505,-3 12-121,-1 5-320,-4 11 158,0 7-738,-1 10 1280,1 2-657,0 13-209,5 26 302,-2-17 0,1 2-703,0 1 1,0 1 719,0 1 1,-1 1 24,-1 2 0,0-2-210,-1-8 1,0 0 264,-1 9 1,0-1-181,-4 16 211,-2-3 170,-2-5 61,1-8 20,0-8 71,2-9 25,-1-9 48,3-6 36,0-7 148,0-8-602,-1-5 174,1-19 0,1-5-74,-1-5-286,3 1 0,1 1 288,6 2-151,4 1-33,3 3 1174,2 1-774,2 4-96,0 0-317,3 4 296,2 3-62,2 2 128,1 4-12,3 2-50,1 4-28,2 2-63,1 3-536,1 2 476,-1 0-20,-1 2-4,-4 0 17,-3 0 687,-4 0-610,-3 0 37,-4-1 11,-2-1 110,-2-3-272,-1-2 25,-1-5 586,-1-1-558,0-3 16,-1-1-1,-2 0 148,1-6 97,-2 7 6,0-5-11,-3 11-6,0 1-23,0 4-44,0 1-50,0 2-12,0 2-17,-3 12 23,-1 1-11,-4 16-12,0 1-5,-2 7-322,2 3 283,0 2-1851,2 2 1783,3 1-44,1-1-412,4 1 272,2-2-107,6-2-1924,4-2 1493,2-3-1175,4-5 122,2-4-3951,14-1 5844,-3-9 0,-5-4 0,-12-9 0</inkml:trace>
  <inkml:trace contextRef="#ctx0" brushRef="#br0" timeOffset="347">3948 1314 17407,'18'-47'1006,"0"1"1,-1 4-1,-8 10-468,-16 20-46,-5 5-145,-5 3-66,-6 2-20,-2 6-37,-2 3-50,-3 7-356,1 2 272,0 4-29,3 3-21,2 2-924,4 2 912,6 1-488,6 1 482,4 1-5,8 0-147,6 0 124,7-3 12,6-1-460,5-2 465,3-4-6,2-5 12,3-3 6,1-5-2024,15-6 2040,-14-5 11,7-7 106,-18-4-44,-6-4 17,-3-5 11,-4-2-28,-5-3 0,-4-3-28,-2 0-6,-5-1 0,-3 1 29,-4 0 5,-3 1 11,-2 2 11,-3 3-16,-1 4-12,-1 4-27,-1 4-29,-1 4-22,0 4 6,-1 4-17,0 4-12,0 4 73,-1 6-129,4 5-815,0 4 743,5 3 2312,3 4-2855,5 14 128,8-8-1238,18 21 292,4-26-622,15 7-4542,19-13 756,-15-8 5799,11-2 1,-34-10-1,-9-1 1</inkml:trace>
  <inkml:trace contextRef="#ctx0" brushRef="#br0" timeOffset="799">4563 1252 16456,'14'-41'769,"0"-1"1,0 3-1,-7 10 1327,-11 20-1766,-4 3-78,-3 3-106,-1 1 559,0 5-649,-2 4 289,1 4-312,-1 6 1048,1 3-1070,1 2 6,2 4-6,1 0-816,4 2 810,1-1 1,9 24-29,10-12 23,4 8 6,8-22 33,9-11-28,-7-7 6,11-1 6,-13-10 5,0-2 11,-2-6 17,-2-3 28,-1-2 123,4-12-89,-8 5-12,1-7 6,-10 9 11,-3 2 23,-3 3 22,-1 3-28,-2 4-28,-2 5 778,-4 2-856,-3 5 5,-13 12-39,2 3 11,-6 13-5,7-2-12,4 3-16,5 29-1058,11-22 1069,8 19-17,27-25 28,-4-10 11,17 0 0,-9-12 12,2-6-18,2-2 12,-6-10 0,2-3 5,7-4-1529,-10 0 0,-3-2 1547,-4-8 16,-5-4-394,-5-4 394,-6-2-6,-6-2-1466,-4-2 1461,-4 0 11,-4 1 11,-4 1 6,-4 4 5,-2 2 983,-2 5-988,0 3-172,-10 1 139,6 8 2490,-7 1-2536,9 10-33,1 4-67,0 4 1505,2 4-1858,1 4-539,3 3-1819,2 2 2817,3 5 0,3-12 0,1 1 0</inkml:trace>
  <inkml:trace contextRef="#ctx0" brushRef="#br0" timeOffset="1205">6657 897 31784,'-2'-52'-778,"0"1"0,0 5 0,-2 9-421,-3 19 274,-1 8 559,2 5 1030,0 4-605,0 6 117,-1 6-1199,-1 10 1131,0 7 8,-2 9-627,2 8 645,2 7-1113,2 5 699,3 7 13,1-31 1,2 0 32,0 1 1,1 1-124,3 16 1,2 1 40,-2-12 1,1-1-66,2 12 0,1 2-1164,1 11 0,0-3 681,-4-23 1,0 0-2178,4 26 0,-2-3-4823,-4-20 7884,-1 1 0,-4-30 0,0-6 1</inkml:trace>
  <inkml:trace contextRef="#ctx0" brushRef="#br0" timeOffset="1623">6457 1543 14402,'-3'-11'2864,"0"2"-154,3 9-2153,-15-66-89,9 41 161,-3-14 0,1 2-242,6 19 171,10 4-945,4 4 344,13 4-90,24 5 66,-5 1-650,-10 0 1,0 0 637,22 0-22,6 0 59,-30 0 0,0 0 17,0-1 0,1 0 5,0 0 1,0 0 2,-1-2 0,0 0-11,29-3 0,-4-3 23,-6-1 21,7-7 7,-20 2 10,2-3 79,-18 3 0,-9 5 23,-3 1-18,-8 6 3010,-2 3-3043,-4 0 0,-4 4 45,-7 3 11,-5 6 0,-4 3 5,-1 5 1,-1 2-79,-11 19-638,14-16 1,3 0 576,4 13 0,15-13-103,7-1 113,6-3-4,7-2 4,6-5-2965,18 1 2971,-8-7-153,2-7 0,-1-2 215,0-5 23,16-8 10,-31-2 700,-4-5-711,-4-2-10,-4-4 48,-3-2 75,-10-29-152,-2 20 2780,-8-20-2785,2 30-1,-3 2-16,-1 4-6,-1 4 587,-3 4-592,-2 5-12,-4 3-106,-33 8-106,19 2-636,7 1 1,2 2-1119,-2 7 1944,-1 6 0,17-10 0,2 1 0</inkml:trace>
  <inkml:trace contextRef="#ctx0" brushRef="#br0" timeOffset="2333">9711 1317 32767,'6'-50'-6,"-1"-1"1,0 6 0,-2 7-699,-4 20-49,0 5 74,-1 6-288,-1 4 66,1 3 1957,-2 5-895,-1 5 574,-1 7-160,-2 5 186,-2 5-29,1 4-732,0 2 0,1 3 0,3 1 0,3 2 0,5-1-600,4 0-417,21 10-629,-1-14 368,17 6 360,-7-21 642,2-4 398,3-6 422,16-6 606,-14-8 562,12-7 495,-22-7-2207,7-19 0,-12 6 0,-8 2 0,-2-1 0,-1-5 0,1-8 0,-12 14 0,-3 12 0,-5 3 0,-5 12 0,-6 5 0,-5 5 0,-4 6 0,-2 6 0,-1 3 0,3 4 0,4 0 0,7 2 0,8 11 0,8-11 0,7 6-632,8-15-372,5-5-160,5-4 669,3-3 401,5-4 243,1-2 294,1-5 325,-1-3 241,12-14-432,-15 1-134,5-10-559,-21 3-356,-6-2-144,-5-3-52,-5-1-145,-7-2-48,-11-17 101,-2 12-70,-8-9 411,4 19 255,-7-4 10,7 11 14,-5-1 370,11 14-318,2 4-6,2 4-18,2 3-41,2 4-133,3 5 218,0 4-682,5 3-3418,15 12 4168,5-4 0,-2-3 0,-5-10 0</inkml:trace>
  <inkml:trace contextRef="#ctx0" brushRef="#br0" timeOffset="2813">10980 1049 22229,'0'-6'2570,"0"0"-1897,0 6 161,0 0-828,13 31 0,-5-9-6,12 27-691,-8-16 680,1 2-11,-2 0-6,-3 0 28,-3 0-12,-2-1 18,-6-3 0,-3-2 10,-17 5-4,1-12 4,-11 3-10,7-14 11,0-4 22,1-4 11,5-1 1,5-5 22,5-2-40,6-5 658,3-4-658,7-2-10,6-4-1,7 0-11,6-1-3392,7-2 3393,3 0-18,5-1-1147,2 1 1148,2 1-1,2-1 1,0 2-7,0 0-516,-1 2 505,0-1 18,-3 3-1,-3 0 17,-5 1-16,-6 1 5,-8 1 5,-7 2 6,-5-2 1,-7 6 2577,-4-1-2578,-5 5 1576,-11 2-1553,4 0 924,-5 4-896,6 0 0,2 3 5,2 1-17,0 0 23,2 2-28,1 0 28,-1 8-45,3-2-6,0 8-5,4-4 5,0 4-5,3 1-23,3 3 1,3 2-12,4-1-33,2 2 5,4 0-34,2-1-66,1-1-460,11 9 17,-8-10-387,5 4-918,-12-13-3103,-2-4 4996,-1 0 0,-7-7 0,0 0 0</inkml:trace>
  <inkml:trace contextRef="#ctx0" brushRef="#br0" timeOffset="2972">11637 812 24167,'-13'-42'265,"0"0"0,1 5 0,3 8-276,7 21-180,1 5-22,1 15-184,3 2-275,2 13-661,2 0-2090,1 5 3423,4 7 0,-5-18 0,-1-1 0</inkml:trace>
  <inkml:trace contextRef="#ctx0" brushRef="#br0" timeOffset="3197">12260 478 24661,'-18'49'-4,"1"-1"1,-1 0 0,2-2-1,1 0 1,4-3-986,8 3 1,3-2 951,0 3 1,1 0-37,1 0 1,2 0-46,0-1 1,3-1-51,0-2 0,2 0-393,6 13 1,1 0 53,-4-16 0,-1-1-1255,5 10 0,-2-2-1526,1 10 3288,-4-1 0,-5-28 0,-3-4 0</inkml:trace>
  <inkml:trace contextRef="#ctx0" brushRef="#br0" timeOffset="3721">12113 1106 21640,'-8'-4'2373,"2"0"-1861,6 4 41,0 0-635,41-1 6,-5 6-724,0-2 1,3 0 652,21 8-26,3-1-14,-2-1-2667,-1-4 2669,-4-2 33,-20-3 1,0-1-139,15-4 251,10-5 22,-27-2-1924,-7-2 1969,-6-3 508,-6 0-452,-5-2 39,-4 1 23,-4-1 50,-1 2 28,-4 2 2447,-7 0-2447,-3 6 237,-8 1-209,-1 7-5,-3 1-23,-3 4-56,-1 1-62,-1 5-33,3 3-34,2 1-11,5 4-5,4 0-7,5 1-4,4 0-18,4-1 6,2 0 6,7-1 5,3-1 6,8 0 5,19 4-22,-4-8 2691,15 2-2691,-13-8 17,24-8 44,-16-8-16,6-4 33,-24-17 18,-18-3-389,-5-2 354,-8-2 1,-4 13 111,-10-6-72,3 10 112,-20-3-107,11 16-3038,-10 2 3039,6 6 55,-15 11 62,11 1-207,-9 9-6,18 0-11,3 5 6,4 2 11,3 4-17,4 2-23,3 2-111,7 21-45,8-12-146,9 14-325,6-27 1,3-3-2448,20 16 2095,-12-15 0,2-2-1536,-6-9 1,0-2 2832,7 1 0,-2 0 0,3 1 1,-1-3-1</inkml:trace>
  <inkml:trace contextRef="#ctx0" brushRef="#br0" timeOffset="4847">1193 2478 22571,'9'0'-104,"27"0"0,16 1 122,-10-1 0,6 0 1,3 1-1,-1-1-1431,-1 1 1,0-1 0,1 0 0,3 0 1414,0 1 0,1-1 1,2 1-1,1-1 0,0 0-213,3 0 0,0 0 0,1-1 0,-1 1 0,-2-1 215,2 1 0,-4 0 1,4-1-1,13 0-20,-26 0 0,6-1 0,5 1 0,5-1 1,4 0-1,1 0 0,2 0 0,1 0 1,0 0-1,-2 0 0,-3-1 0,-2 1 1,-5 0-1,-4 1 29,11-1 1,-6 0-1,-4 0 1,-2 0 0,3 0-1,3-1 1,9 1-54,-18 0 1,4 0 0,4 0 0,3-1-1,1 1 1,3-1 0,1 1 0,1-1 0,0 0-1,0 1 1,-1-1 0,-1 1 0,-2-1-1,-3 1 1,-2-1 0,-4 1 113,14-1 1,-4 1 0,-3-1-1,-1 1 1,-2-1 0,0 1 0,-1 0-1,2-1 1,1 1-30,1-1 0,1 1 1,-1-1-1,1 1 1,0-1-1,0 1 1,-1 0-1,1-1 1,-1 1 2,0 0 1,-1 0-1,0-1 1,0 1-1,0 0 1,0 0-1,0 1 1,1-1 0,0 0 32,-4 1 0,2-1 0,0 1 1,0-1-1,1 1 0,-1 0 0,0 0 1,-2 0-1,0-1 0,-1 1-37,4 0 0,-3 0 0,0 0 0,-2 0 0,1 0 1,1 0-1,1 0 0,2 0-14,-1 0 0,1 0 0,3 0 1,0 0-1,1 0 0,0 0 1,-1 0-1,-1 0 0,-2 0 0,-2 1 1,1-1 1,-2 0-1,-1 0 1,-2 0 0,1 1-1,-1-1 1,0 0-1,2 1-5,0-1 0,1 1 0,0-1 0,0 0 0,0 1 0,0-1 0,0 1 0,0-1-8,1 0 1,0 1 0,0-1 0,0 0 0,1 0 0,-1 1 0,0-1 0,0 0-4,0 0 0,-2 1 1,0-1-1,0 0 1,2 0-1,1 0 1,3 0-1,4 0 4,-15 0 0,4 0 1,2 0-1,1-1 1,3 1-1,1 0 1,1-1-1,0 1 1,0-1-1,-1 1 0,0 0 1,-2-1-1,-1 1 1,-3-1-1,-2 1-8,13-1 1,-3 1 0,-3-1 0,-2 0 0,0 1 0,1-1 0,1 1 0,2-1 0,4 0-4,-11 0 0,3 1 1,2-1-1,3 0 1,0 0-1,2 0 0,-1 1 1,0-1-1,-1 0 1,-1 0-1,-2 0 0,-3 0 1,-2 0-1,-4 0 5,14 0 1,-4 0 0,-3-1-1,-3 1 1,-1-1 0,0 1-1,2-1 1,-2 1 1,1-1-1,-1 1 1,-1-1-1,1 0 1,-1 1-1,-1-1-2,7 0 0,-1 0 0,0 0 1,0 0-1,-1 0 0,0 0-3,-4 0 0,0 0 1,-1 0-1,0 1 1,0-1-1,-1 0-4,6 0 1,-2 0 0,0 0-1,1 0 1,1 0-14,-3 0 1,1 0-1,2 0 1,-2 0 0,-1 1-1,-3-1-41,6 1 0,-4 0 0,0 0 0,0 0-152,9 0 1,2-1 0,-3 1 0,-7 1-1960,8 0 1,-8 2 2159,-3 1 0,-5 1 0,2-1 0,-12 2 0</inkml:trace>
  <inkml:trace contextRef="#ctx0" brushRef="#br0" timeOffset="10830">3765 4621 23252,'1'5'92,"-1"-1"3495,0-4-2867,13-71-4195,-8 40 3562,2-13 1,0 1 56,-5 13 924,0 1-1213,1-3 352,1 0 147,1-4-497,0-2 137,3-4 48,-1 9 1,0-1 4,5-22-1205,-3 19 1,-1-1 1257,4-18-56,0 0 976,-1 1-976,0 0-5,-1 3-19,0 3-22,-2 3-1,-1 5-13,0 7 26,-3 5-31,0 6 103,-3 3-145,0 8 344,-1 3-446,0 7 2896,0 1-2982,-3 10 815,1 2-749,-5 14 21,-1 7-506,-2 10 523,-3 8-1174,-2 8 1281,7-28 1,0 1 36,-3 16 1,1 1-102,3-11 1,1 0 71,-1 11 0,1-1-28,4-13 0,1-3-111,5 30-104,6-3-86,8-5-166,7-5-67,-3-17 1,2-2-218,15 12 404,-14-15 0,0-3-374,8 4 70,-3-3 34,-4-6-4038,4-3 3117,-8-7-415,3-4-452,-6-8 369,-1-6 711,2-7 682,-1-5 1087,-1-5 220,-2-1 627,0-1 1342,-4 0 110,-2 3 42,-4 0-405,-2 4 2533,-2 2-3672,-2 2-333,-2 1-241,-2 3-197,-1 1-178,0 3-89,-1 0-57,2 2 558,0 2-631,0 0 127,2 2-173,0 2-7,0 0-109,2 2 160,7 3 1,1-1 4,10 2 1,10-2-6,-3-2-11,11-3 6,-8-3 5,0-4 12,-1-3-12,-1-1 1,-2-2 4,6-12 1,-10 4 6,2-9-7,-11 9-3380,-3-1 3398,-3 1-395,-1 2 411,-3 1 6,-1 4 11,-3 2 6,-3 4 11,-4 2-22,-4 5 5,-4 1 0,-4 4 28,-16 11-16,-7 11-51,-1 4 1976,6 8-1992,16-6 10,4 2-11,4 3-5,6 0-2459,8 18 2430,6-14 7,9 10-67,8-18 60,5-3 6,7-4-684,7-5 696,8-4 5,5-6-12,5-3 12,1-3 11,-5-10 1,1-2-15,-22 4 0,0-2 8,17-5 1,-1-5 2,-16-1 1,-5-2 624,16-13-614,-10 1 1,-3-2 2100,2-10-2120,-13 13 0,-1 0 28,2-19-22,-3-4 5,-1-3 12,-2-3-846,-5 17 0,-1-1 834,-3 12 1,1 0 2,0-9 0,0 1 594,-1-8-568,-3 7 212,-1 8-89,-4 1-68,-2 15 684,-2 1-712,-2 13 2113,0 5-2152,-1 5 377,0 7-394,-3 7 17,1 7-17,-2 7-11,1 6-289,2 7 294,3 1 1,3 7-1377,4 6 0,3 2 1343,-2-1 0,3-1-11,4-1 0,3-6-90,10 4-2487,5-1 2320,5-3-492,1-10 1,3 0 345,-15-18 0,1 1-2718,18 24 1,-2-4-6672,-16-16 9745,6 8 0,-24-32 0,-2-4 0</inkml:trace>
  <inkml:trace contextRef="#ctx0" brushRef="#br0" timeOffset="11039">5076 4023 24195,'45'-19'255,"0"0"1,3 1 0,-2 5-49,10 11-346,-18 0 1,1-1 174,2-1 1,-2 0-239,-7 0 0,-1-1 171,7-1 1,-3 0-82,2-2 86,9-1-3676,-12 3-5467,-17 4 9169,2 0 0,-17 2 0,-2 0 0</inkml:trace>
  <inkml:trace contextRef="#ctx0" brushRef="#br0" timeOffset="11588">6977 3097 18115,'30'-47'1049,"-1"1"0,-3 5 0,-3 9-5216,-8 22 5036,-4 7 1027,-5 7-1617,-3 8-31,-3 9 40,-5 8 86,-3 10-231,-8 10-1361,-4 10 1223,8-25 1,-1 2-6,-2 4 1,0 1-187,-1 5 0,-2 1 259,-1 4 0,-1 1-31,-1 5 0,-1 0-29,7-17 0,-1 0 1,0 0 2,0 2 0,0 0 0,0 0-321,-1 1 1,0-1 0,1 1 291,-1 1 0,0-1 1,0 1-12,1-1 0,0 0 1,1-1-85,0 0 1,0 0 0,0 2-271,-3 12 0,0 4 0,1-3-238,5-14 0,0-2 0,1 2 57,-2 8 1,-1 2 0,4-1-1823,3-8 0,3 0 1,0-3 2355,0 10 1,2-3 0,0-4-1,1-5 1,3-2 0</inkml:trace>
  <inkml:trace contextRef="#ctx0" brushRef="#br0" timeOffset="11989">7494 3701 24223,'-11'56'128,"1"-1"-116,9-6-2502,1 1 2496,2-2 0,3-1-6,3-4 769,4-4-651,16 11-34,-9-23 97,11 8-24,-14-27 28,0-4 5,0-3-16,2-6-39,2-4-2000,1-6 1989,2-5-7,0-4-199,1-3 301,6-23-124,-8 9-114,-9 13 0,1-3 78,-2-1 0,1 0-771,6-17 732,-7 18 0,0 1 30,4-5 12,-2 5-12,-2 6 200,-1 4-233,-6 7 311,0 4-423,-5 7 633,0 2-751,0 5 3342,1 3-3449,1 6-78,0 5-100,4 3-129,0 4-1350,7 20 1977,0-6 0,0 0 0,2 5 0,6 14 0</inkml:trace>
  <inkml:trace contextRef="#ctx0" brushRef="#br0" timeOffset="12612">8585 3996 20271,'25'-43'412,"1"0"1,-3 4 0,-5 7-66,-13 13 1264,-2 2-1309,-1 2 408,-3 3-531,-3 3 185,-5 2-285,-6 3-29,-6 3-5,-6 2-6,-5 5 277,-4 5-276,-3 4-7,-1 4-22,11-3 1,1 1-12,-15 11-553,17-9 0,1 2 564,-4 11 1,5 0-12,1 13-12,10-13-115,3 6 110,10-16 17,5-2-22,4-4 22,5-4 16,2-4 1,4-4 11,1-2-5,3-5-1,0-4 0,2-4 18,1-6 94,18-25-84,-18 13 3,-6 4 0,-2 0 9,-2-7 1087,-3 0-1054,4-13-33,-6 13 141,2-6 21,-7 15-112,-3 10-17,-1 2 0,-6 12 374,-3 5-447,-6 6 0,-2 6-22,-2 3 0,-1 4 0,1 3 6,2 2-369,5 1 380,4 1-12,2-2 7,7 1-24,4-2 1,6-1 11,22 4 11,-4-10-16,16 2-654,-8-12 665,1-4-1,-1-3-10,0-3 5,-3 0 0,-3-5 11,-3-1 0,-4-4 17,3-7-17,-10 1-22,4-14 11,-16 8 0,-1-8 0,-6 5 22,-3-1-16,-3-2 0,-2-2 5,-3 0 343,2 2-337,-2-10 718,5-4-707,6 4-17,6 7-11,7 15 0,1 6 0,2 1 11,3 2-11,2 1 6,1 2-12,1 1-5,0 3 16,-1 1-5,-1 4 6,-1 3 5,0 4-22,0 3 11,-1 3-740,6 18 734,-8-7 6,3 15-16,-9-12-18,-5 2-39,-3 1-112,-2 1-246,-5 1-420,-2 1-919,-4-1-7702,-1-4 8845,0-7 1,5-13-1,2-6 1</inkml:trace>
  <inkml:trace contextRef="#ctx0" brushRef="#br0" timeOffset="13140">10599 3462 15957,'13'-42'675,"0"-1"0,0 1 0,5-17 0,-2 3-308,-5 19 0,0 2-73,-3 3 0,-1 1 182,5-18-96,-4 10-49,-4 9 1542,-1 7-1621,-2 8-67,-1 6 515,0 4-667,-1 3 316,0 9-287,-3 6 44,-4 14 12,-3 13-23,-6 17-264,6-22 0,-1 1 199,-2 8 1,-1 1-12,-2 5 1,0 3-1468,-3 4 1,0 2 1452,5-17 1,0 1 0,0 0-649,0 1 0,-1 2 0,0-1 643,0 2 0,0 0 0,-1 1-441,1 0 1,-1-1-1,0 1 420,1 0 1,-1 1 0,1-1-232,0-1 1,0 0-1,1 0 157,0-1 0,2 0 0,-1-1-66,2-1 0,1 0 0,0-1-276,-2 19 1,2-2-82,3-4 0,3-2-463,2-5 1,2-2-418,4-6 1,3-3-608,2-5 0,3-3 2005,24 20 0,-15-25 0,1-8 0</inkml:trace>
  <inkml:trace contextRef="#ctx0" brushRef="#br0" timeOffset="13738">11541 3771 18503,'24'-54'888,"0"-1"1,-2 6 0,-4 7-223,-8 16-111,-4 6-85,-3 8 652,-3 4-926,-3 5 180,-3 1-320,-6 5 6,-7 3-1,-7 7-616,-4 6 618,-7 6-24,-3 5-6,-2 4-10,0 3-9,15-8 0,0 1-528,-11 17 511,15-16 0,2 1-14,0 11-11,7 1 0,5-2-16,5-1 10,6-4-2840,6-3 2823,6-4 7,7-4-7,6-3 6,7-5 1,5-4 48,7-5-55,-10-6 1,2-1 17,20-1 21,-20-2 1,1-2 8,-1-4 1,-3-3 7,19-7 3,-21 4 1,-1-1 25,8-8 16,-5-2 1,-5-1 16,-2-1 0,-5-2 67,5-12-49,-9 9-1389,6-14 1433,-15 23 2118,1 0-2012,-9 14-168,-3 4-22,-5 3-28,-4 6 5,-6 3-5,-3 6-6,-4 6 465,-1 4-471,-2 5 1,2 3-1,3 0 2699,1 14-2710,10-13 6,2 8 0,11-16-22,5-4 11,8-1-17,5-4 22,5-3 6,3-4 17,17-4 0,-11-4 16,22-10 1,-27-1 5,5-8 12,-15 1 16,-3-1-6,-2-3 1,-4-2 33,0-12-39,-5 7 0,-2-8 0,-3 10 11,-4 1 700,-2 1-722,-4 3 5,-2 1-27,-3 3-1,0 1 6,-2 3-5,-1 2-1,-1 2-5,1 3-6,-10 2-22,7 3-12,-8 4-5,10 2-22,-1 4-28,2 4-40,2 2-386,0 12 78,6-3-184,1 9-292,7-8-3806,6 3 2669,3-2-1675,8-2 3147,6 0 0,-9-11 0,1-2 0</inkml:trace>
  <inkml:trace contextRef="#ctx0" brushRef="#br0" timeOffset="14345">12584 3883 23187,'26'-42'756,"1"1"0,-2 2 0,-8 12-476,-16 24-73,0 2-162,-8 8-28,1 1 11,-12 20-17,5-5-5,-4 12 11,5-5-12,1 2 6,1 3 1,1 0-24,0 1 12,1-1-5,-2 13 38,5-14-33,-1 7-512,4-19 512,1-5-11,1-6 67,0-3 56,0-5 17,0-1 157,1-11-208,1-1-22,2-11 56,7-14-39,5-9-51,-2 13 1,0 0-430,11-20 418,4 3-11,-7 18 39,9-3-22,-10 11-12,6 0-10,-16 16-6,1 3 11,-7 8 5,0 5 6,-1 4-11,0 6 0,0 2 0,-1 2-16,0 2 27,-1 0-6,2-1-5,0-2 12,2-2 957,5 6-963,0-9-6,5 3-17,-1-11 17,9-3 11,-5-3 0,18-8 12,-15-3-18,8-6 18,-9-1-18,-1-3 1,1-2 16,-3-3-11,0-3 17,-1-4 6,-2-2-6,-1-2 78,1-14-640,-6 14 646,-1-7 39,-6 19-11,-2 5-6,0 3-16,-1 4-23,-1 2-22,-1 3 618,-1 1-691,1 2 17,0 0-17,2 1 6,0 3-6,-1 2-6,0 12 1,0 0-18,1 9 23,3-1 6,2 3-1,4 4-5,2 2-11,4 3 0,0 0-17,3 1 6,9 14-1270,-7-13 1247,5 10-28,-12-18-89,-6 10 44,-10-12-274,-22 13-359,-3-23-5,-17 4-634,8-15 1390,-17-2 0,29-5 0,-7 0 0</inkml:trace>
  <inkml:trace contextRef="#ctx0" brushRef="#br0" timeOffset="14758">13716 4132 27286,'30'-43'98,"-15"13"0,-2-2-81,-6-1 0,-2 0-1496,1-2 1,-1 0 1489,1-3 1,-1 0 4,2-21-10,2-3-526,-5 30 0,1 0 526,0 0 0,0 0 16,6-29-202,-2 3 264,-1 8-434,-2 7 490,-4 9 1000,-1 8-1011,-1 8 1475,-3 6-1481,-1 3 1318,-1 6-1430,-1 2 763,1 6-769,-2 5 18,-2 7-18,-2 6 29,-6 27-29,8-16 1,1 3-1027,0 0 0,1 1 1023,1 4 1,3 0-3,3 21-679,3-30 1,2 0 678,1 0 0,2-1-175,3 2 1,1-1 174,2 0 0,1 0-579,2-1 0,2 0 579,1 0 0,1-1 0,2-2 0,0 1 165,0-2 0,1 0-171,-1-1 0,1-1 0,-1 0 1,-1-1-12,20 22-16,-4-3-18,-6-6 1005,-6-4-1078,-4-7-60,-7-6 252,-3-7-454,-5-5 1419,-1-4-1733,-4-3 1137,0-2-2694,-2-3 2295,0-3 0,0 2 0,0-1 0</inkml:trace>
  <inkml:trace contextRef="#ctx0" brushRef="#br0" timeOffset="15021">13666 3917 24196,'53'-21'141,"0"0"1,-4 2 0,-2 5 17,-6 13 1,-2 2-636,21 0 540,-21-1 1,0 0 44,-3-2 0,-2 0-2672,17 0 2635,10-4-10,-23 2 675,-5 1-686,-5-1 307,-5 2-314,-6 0 567,-7 0-594,-3 1 3199,-4 0-3306,-2 1 487,-5-1-733,-2 1-313,-7-2-595,-3 1-2526,-3 0 3770,-7-1 0,12 1 0,0-1 0</inkml:trace>
  <inkml:trace contextRef="#ctx0" brushRef="#br0" timeOffset="55285">5736 8230 25500,'22'-9'504,"1"-3"-386,-3-11-18,6-5-602,4-7 591,5-4-16,3-7-45,-17 20 0,0-1-1224,0-3 0,1-1 1221,1-3 1,0-1-12,0-2 0,0-2-3,1-3 0,0 0-221,0-2 0,0 0 221,1-1 0,-2-1-3,1 1 1,-1-1 8,-1 1 0,-1 0-3,-1 2 0,-2 1-3,-2 2 0,-1-1 11,-1-10 1,-3 0-9,-3 14 0,-3 1-3,1-8 0,-3 2 6,-8-5 6,-10-2-29,-1 20 211,-8 1-217,-7 23 7,4 9 10,-11 11 1,14 6 0,0 4-1058,-15 21 1052,12-11 0,1 3 0,6-6 0,3 1-107,-2 4 0,2 1 99,0 2 0,0 1 5,2 0 0,0 5-8,3 8 0,1 6 0,2-4-825,1-1 1,1-1 827,1 1 1,2 3 0,2-6 1,5-12 1,3-4-204,1-2 1,2-1 202,14 26 6,1-9 1065,4-9-1076,1-8 11,1-8 210,0-11 0,2-3-188,10 0-11,-9-5 1,1-2 5,5-9 11,2-4 0,-1-7-6,1-6 23,-1-4-17,1-6 2,-12 6 1,-1-3 3,14-16-15,-15 14 1,-1 0 19,5-12 14,-13 15 1,-1-1 7,4-11 2092,1-9-2052,-15 12-73,-4 12 820,-5-2-820,-3 13 6,-3 2 1204,0 2-1216,-2 3 1103,-2 0-1097,3 3-17,-1 1 0,5 3 12,0 0 5,1 0-23,-2 3 6,-7 8-5,2-1 0,-12 13-6,10-8 0,-5 6 0,7-6 5,2-1-10,2 0-1,0-1 6,2-1-11,2 0 0,0 1 11,3-1 5,-1 2-5,2 7-11,3-3 17,2 5-6,3-5 0,2 2 11,2 0-17,2-1 6,0 1-11,2-2 11,-1-1-6,1-1 6,-1-1-817,1-3 828,1-2 11,0-3 6,0-4-5,1 0-7,1-4-4,3-4 4,17-13 1,-6 0 14,-1-2 1,1-2-4,8-10-837,-13 10 1,-1-1 847,11-16-28,-2-6 1,-1-4-10,-19 22 1,-1-1 2,0-1 1,-2-1-3,0-1 0,0-1-215,-2 0 0,0-1 223,-2 2 1,0-3 4,-2-11 1,-1-1-737,-2 12 1,-1 1 727,-2-11 1,-1 2 7,-7-13 199,-4 4-187,-4 4 5,-2 7 40,-5-1-39,6 17-6,-2 0 1274,8 17-1280,-2 6 431,-2 16-447,-1 4-12,-3 16 1045,4 3-1039,0 6-6,3 10 1,1 3-1,4-19 0,0 1-503,0 3 1,-1 2 0,2-2 502,2-3 1,0-2-1,0 1 1,1 1-300,0-3 0,1 2 271,5 12 1,1 0 8,-1-15 0,2 1-440,10 19 0,4-2 269,8 0-81,-8-18 1,2-3-100,11 6-167,2-3-151,1-4-220,-1-6-340,1-4 428,-3-7-3733,0-5 4559,1-5 0,-17-4 0,-1 0 0</inkml:trace>
  <inkml:trace contextRef="#ctx0" brushRef="#br0" timeOffset="55510">7074 7545 22213,'52'-30'220,"0"-1"0,6 2 0,-4 6-85,-5 16-34,12-2-17,-23 4 1173,-4 1-1201,-3 1-12,-5 1 7,-5 1 636,-4 0-709,-5 1 341,-4 0-380,-2 0 903,-3 0-1038,-1 2 13,0 1-601,-2 2-930,0 3 1714,0 2 0,0-4 0,-1 0 0</inkml:trace>
  <inkml:trace contextRef="#ctx0" brushRef="#br0" timeOffset="56112">9377 7826 17842,'33'-49'606,"0"1"1,-3 2 0,-6 5 173,-9 2-471,-4-1 1234,-4 2-1314,-2 0 261,-3 3-266,-2 3-23,-2 5-10,-3 3 1288,-6 5-1373,-4 4-33,-6 4-23,-6 6 1017,-7 2-1034,-6 9-841,-6 3 847,-3 9-685,-2 5 674,0 4-5,3 3-12,4 4 28,5 1-33,6 4-18,7 1 12,5 1-11,7 0 0,6-1-2584,5-2 2578,9-1-162,18 7 179,3-14 215,2-10 0,4-3-193,-2-9 1,1-3-15,0 0 0,0-2-39,28-8 93,-22-7 10,-1-7 35,-3-3 5,-1-6 2296,-3-2-2262,0-3-12,-4-1 18,-3 0-11,-5 0-141,-2 3 0,-4 3 0,-4 6 460,-3 4-460,-1 6 0,-3 5 180,0 4-180,-1 2 1439,0 6-1439,-2 2 494,1 8-494,-2 4 0,-1 5 0,0 5 0,1 4 0,0 6-796,2 2 796,0 6 0,3 2-415,1 5-1125,3 2-4191,2 2-4100,1-5 8975,-2-9 0,-3-21 0,-1-10 0</inkml:trace>
  <inkml:trace contextRef="#ctx0" brushRef="#br0" timeOffset="57194">6931 8606 12236,'-55'9'809,"-1"0"0,1 0 1,0 1-1,-4 0 1,3-1-1,0 0-1584,-6 2 1,1-1 0,3 1 1093,14-4 1,3 0 0,0 0 130,-21 3 1,0 0-34,3 0 1,-3 0 32,8-1 0,-2 0 0,2 0-193,-6 0 1,1 1-113,10-2 1,-1-1 0,5 1 33,1-1 0,4 0-50,4-1 0,2 0 50,-23 3-61,15-1 808,13-3-893,15-2 616,9-2-549,14 0 164,33-4-180,7-1-747,-9 1 0,4-2 682,-2 0 1,1 0-240,7-1 1,1 0 233,6-1 0,0 0-3,5 1 1,2 0-5,-20 1 1,1 1-1,0-1-2,2 1 1,-1 0 0,2 0-3,0 0 1,1 0 0,0 0-692,0 1 1,0-1-1,1 1 686,0-1 0,0 1 1,0 0-5,-1 0 1,1 0-1,-1 0-411,-1 0 1,1 0-1,-1 1 406,-3-1 0,0 1 0,2-1-6,12 0 0,2-1 0,-3 1 6,5 0 0,-1-1-205,-2 1 0,3-1 0,-7 1 208,-12 0 0,-4 1-4,6-1 1,-2 1 594,1-1-544,-25 1 1444,-12 1-1545,-47 1 34,-10 1 712,10 1 1,-4 0-685,1 0 0,-1 2-3,-6 0 1,-3 0 2,-5 2 0,-3-1-13,18-1 0,-1 0 0,-3 0-407,-4 1 0,-5 0 1,0 0-1,2 0 403,-5 1 0,2-1 1,-3 1-216,3 0 1,-3 0-1,0 1 0,3-1 228,0 0 1,2 0-1,-2 1-239,-1 0 0,-3 1 0,0 0 0,3-1 250,-2 1 1,4 0-1,-5 0 3,8 0 0,-6 0 0,0 0 0,2 1 0,6-1 49,0 0 0,4 0 0,0 0-54,-11 1 1,-2 2-1,7-2 3,4 1 1,5-1 2,5 0 1,3-1 824,-20 6-836,14-3-17,17-3-5,9-2 888,10-3-866,6-1 145,45-3-117,-2-3 268,-1 1 1,5-2-292,-6-1 1,1-1-6,7-1 0,2 0 6,5-1 0,4-1-5,-14 3 0,5 0 1,0 0-1,-2 0 4,4-1 1,-2 1 0,6-1-1,-4 1 1,7 0 0,1-1-1,-1 0 1,-5 1-96,5 0 1,-5 1 0,3-1 87,-4 1 1,4 0 0,-1-1 0,-5 1-57,-1 1 0,-5 1 1,0-1 53,-2 0 0,-1 1 1,2 0-7,9-2 1,1 1 0,-3 0-498,3-1 0,-3 1 482,11-1 0,-5 0-26,-4 2 275,-17 1-302,-16 2 1804,-13 1-1832,-17 1-1,-14 2 18,-21 4 38,-18 2-529,22-3 1,-2 1 573,-7 0 1,-3 0 2,-6 2 0,-2-1-208,16-1 0,-1-1 0,-1 1 207,-2 0 0,-1 1 1,-1 0-233,-2 0 1,0 0 0,-1 0 251,-1 1 1,1 0 0,-4 0-209,1 0 0,-3 2 0,-1-1 0,4-1 246,-1 1 0,2 0 1,-1 0-19,5-1 0,-3 1 1,2-1-1,5 0 9,-12 3 0,5-2 181,7 0 0,2 0-218,7-2 1,3 1 1238,-18 4-1113,11-1 2182,23-5-1929,26-11-236,22-6-81,-1 1 0,2-2 832,3 0 1,4-1-849,6 0 0,6-2 1,3 0-336,-6 3 1,3-1 0,1 1-1,-1-1 289,2 0 1,0 0-1,1 0 1,0 0 0,2 1 1,2 0 0,-1 0 0,-2 1 5,2-1 0,-3 2 0,1 0-392,-2 0 1,1 1 0,5-1 395,-4 1 0,5 0 0,2 0 0,-2 1 0,-5 0-551,6-1 0,-5 1 0,4 0 531,-10 1 0,4 0 0,1-1 0,-3 2 0,-5 0 6,3 1 1,-5 0 0,-4 1-105,4 0 0,-2 0 107,5 0 0,-4 2 1476,-6-1-1473,-14 2 1090,-10 0-1085,-7 0 2793,-5 2-2753,-7 0 1964,-16 7-2003,-4 0-3448,-18 4 3223,-1-1 208,6-3 0,-7 2 0,6-2 0,-9 2 0,0 0 0,0 0 0</inkml:trace>
  <inkml:trace contextRef="#ctx0" brushRef="#br0" timeOffset="62954">10495 7604 26178,'16'-28'-34,"-1"0"0,25-21-122,14 34-2484,-6 4 1,3 1 2362,-10 2 0,0 1-98,15-2 0,0 0-172,-15 4 1,-1 0-127,-2 1 1,2 0-2076,11 1 0,-1 1-1375,-16 0 1,-2 1 3721,7 0 0,-5 1 0,-13 0 0,-10 0 0</inkml:trace>
  <inkml:trace contextRef="#ctx0" brushRef="#br0" timeOffset="63100">10633 7875 23418,'44'-11'-1499,"0"0"0,0 0 0,-1 1 1,-1-1-1,-3 0-2876,-3 1 1,-2-1 3771,-2 2 0,-2 0 1,3-1-1,-14 5 0</inkml:trace>
  <inkml:trace contextRef="#ctx0" brushRef="#br0" timeOffset="63674">12628 7162 23211,'-44'-10'45,"0"-1"0,3 1 0,6 3 0,7 7-6,-1 0-6,-1 0 7,-1 0 582,0 0-583,1 0 6,-1-1 0,3-1 33,-8-2-50,10 1 0,-5-1-11,11 2 645,2 2-651,1 0 341,1 0-340,0 2 726,2 0-726,-3 5 371,2 6-377,2 1-1,3 4 18,2 9-23,2-5 0,-2 11-6,3-8 6,0 2 6,0-1 22,-2 11-34,2-10 6,-2 7-5,3-13 10,2-2-5,0-3 11,1 0 6,1-4 17,0 0 5,0-4 17,2-1 34,1-2 162,6-1-84,-2-2-12,5-1-10,-1-2-34,3-3-17,1-1-11,3-3-28,1-1 11,1-1-16,1 0-1,0 0 12,1 0-34,0 1 0,2 1 0,1 0-6,2 3-11,1 0-11,-2 2-11,0 2 6,-2 0-12,-3 4 0,7 7 6,-8 1-28,5 7 11,-10-2 0,-2 3-23,-4 3 51,-3 1-33,-3 4-12,-7 2 11,-3 2-27,-8 1 27,-4 0-1180,-5 0 1186,-5-1-3,5-10 1,-2 0-38,-15 10 12,13-12 0,1-2-89,-12 4-74,2-4-66,4-4-96,3-5-196,4-3-280,6-3-560,4-4-1423,5-4 2840,3-7 0,5 5 0,1-1 0</inkml:trace>
  <inkml:trace contextRef="#ctx0" brushRef="#br0" timeOffset="63950">12731 7130 19982,'48'-8'181,"0"-1"0,-4 2 0,-8 0 2356,-16 1-2408,-1 0-11,-2 1 94,4-1-105,-6 2 1169,5-2-1164,-12 4 564,-1 0-609,-5 1 1309,-1 1-2126,-6 3 750,-4 5 0,3-3 0,-2 2 0</inkml:trace>
  <inkml:trace contextRef="#ctx0" brushRef="#br0" timeOffset="68035">6167 9597 19199,'0'-5'2844,"0"1"-838,0 4-2006,-25 33-17,16-9-1615,-20 29 1610,24-15-1,1 2 1,2 1-45,1 0-6,0 1-106,4 15 106,-2-17 6,1 9 397,-1-23-436,-11 4 83,-3-11 6,-12 1 17,-4-12-11,-5-4 34,-25-9-1589,12-2 1622,15 0 0,2 0 68,-11-10 27,4-1 11,3-2-235,-1-11 482,8-3-174,3 1-11,12 5 0,7 14-50,2 3 937,1 4-1005,0 2-78,1 3-173,1 2 1832,0 6-1687,1 2 11,13 31 0,-3-13 6,12 20 11,7-9-23,-3-10 7,13 7 38,-6-14 0,5-4 147,4-3-113,5-5-28,2-4 5,3-1-10,0-6-3246,-2-3 3279,-1-5 5,-18 0 1,0-1-344,12-7 355,10-8-2049,-26 7 2038,-4 0 5,-5 1 172,-3 1-161,-1-4-72,-5 7-34,-2-2 2096,-5 11-2740,-2 2 237,-3 4-1027,-3 5-2296,-7 6 3730,-7 10 0,8-9 0,-2 1 0</inkml:trace>
  <inkml:trace contextRef="#ctx0" brushRef="#br0" timeOffset="68393">5341 10860 21875,'13'-48'786,"1"-1"0,-1 6 1,-4 8-294,-6 19-118,-2 8-157,-1 3-10,-1 3-174,-3 22-6,1-2 22,-7 43-33,3-14-715,2-13 1,0 1 681,-3 23-82,2-12 0,-1 2-57,3-11 1,-1 0-1108,-1 13 1,1-1 790,2-14 1,0-2-278,1-1 1,1 0-2326,-1 28-1497,2-7 4570,3 0 0,-1-26 0,1-3 0</inkml:trace>
  <inkml:trace contextRef="#ctx0" brushRef="#br0" timeOffset="69413">5788 10911 24010,'19'-33'241,"-5"12"-157,-18 43 56,-12 15-40,-15 9-60,-3 1-2130,5-16 1,-2-2 2134,-8 5-20,14-12 0,-1-1-329,-21 10 405,15-11-1824,-7 2 1858,20-12-18,7-4-26,3-2-19,5-2 1780,2-1-1846,2-1 1325,1 2-1314,2 1 3431,7 5-3426,0-2 40,17 9-12,7-1-44,2-1-1,6 0-10,-7-5-57,23 1-59,-15-4 1,0-1-958,-6-1 0,-1 0 924,7-1 0,-2-1-238,2-3-1198,-1-3 1075,-2-5-43,0-4 82,-3-3 135,-3-3-293,-3-1 572,-3-2 113,-4-1 44,-5 0 46,-3-2 1604,-4 1-1281,-2-11-150,-5 11 56,-2-5 27,-3 12 1661,-5 0-1745,0 6-21,-5-1-106,2 8 599,0 1-645,-2 2-33,2 1-12,0 1-56,0 1-16,0 1-7,0 4 1,-1 6-11,2 6-6,1 0-23,4 7 1,6-9-6,2 4 6,4-8-6,2-1 11,2-2-39,12-1 39,-4-4-3381,6 0 3415,-8-7-11,-1-2 22,-1-5-6,-1-3 34,0-3-5,-3-2 16,-3-2 6,-2 0 89,-4-10-61,-2 8 0,-2-7-17,-4 12 0,-2 1-28,-3 3 3392,-3 2-3404,-3 2 1,-2 2-6,-2 5-22,-3 0 0,-2 4 5,0 2-27,-1 5-6,0 2-17,3 3 5,3 3-47,7 31 0,7 6 14,3-10-538,5 17 1,8-5 447,13-30-44,12 6-17,-5-14-740,3-2 734,0-6-325,0-2 370,-1-5 39,-1-1 67,-3-7 40,10-12 44,-10-2 348,7-10-309,-12 4 1,-2-3 11,-1-1 22,-4-1 1,-2 0-1,-2 0 875,0-3-830,-5 13 504,-1-1-599,-6 16 5,-2 3-39,-5 12 650,-1 1-695,-8 20 1,5-8 5,0 9 16,7-9-4,1-2-74,11 6 17,-1-9-16,11 3-7,0-12 24,4-2 16,3-4 22,3-3-299,0-5 333,2-4 11,-2-4 23,-3-4 5,-1-2 34,-3-2 33,-3-3 1,-3-2 33,-3-1-11,-3-1 22,-3 0 39,-1 1 40,-3 3 16,-1 3 29,-2 4-7,-1 5-27,0 3-56,0 5-73,0 2 249,-3 2-344,0 4-6,-4 2 0,-1 7 17,-2 5-22,-2 5-12,-2 6-976,0 5 976,0 5 0,0 3-16,1 4-45,4-9 0,1 1-101,-5 23-23,6-19 1,0 1-898,2-11 0,2-1 385,1 2 1,0-1-1248,1 0 1,0 0-7882,4 25 9187,1-11 1,0-22 0,-1-11 0</inkml:trace>
  <inkml:trace contextRef="#ctx0" brushRef="#br0" timeOffset="69979">7628 10919 21971,'1'-8'2840,"0"2"-2229,-1 6 962,0 0-1550,-46-6-18,28 18 12,-36 0 0,38 38-34,4 8-942,3-1 937,7-6 214,7-20-220,4-2 6,5-5-17,4-4-6,3-4 22,2-4-10,2-4 16,1-5 17,1-2 6,0-5 16,9-11 6,-10-1 6,5-9 16,-13 4 6,-3-2 11,-2-2 12,-3 1 16,-2-2 11,-1 1-5,-3 1 28,0 3 5,-3 4 17,0 2 1,-1 5 72,0 3-180,-1 4 678,-3 4-733,1 5 0,-5 5 11,1 6-12,-1 3-4,0 3-7,2 3 1,3 1-12,1 0 1,5-1-7,3-2 12,5-1-11,4-3 0,3-3-28,18 0 44,-5-7-679,13-1 702,-11-7 6,-1-6-130,8-10 163,-11-2 6,2-9 6,-13 4 5,-4-3-17,-4-2 17,-2-3 0,-5-3-11,-1 0-1,-1-1-4,-2 2-12,-1 0-6,-2 4 12,-1 4-1,0 4 680,-1 3-668,-2 1 135,1 6-174,0 1-18,3 5-44,2 2-22,0 0-12,1 1-22,1 3 17,0 2-67,0 4-57,0 5-89,4 2-145,2 2-180,5 1-274,3 2-404,2 0-728,4 1-1456,3-2 2647,7 1 0,-14-11 0,0 0 0</inkml:trace>
  <inkml:trace contextRef="#ctx0" brushRef="#br0" timeOffset="70292">8682 10944 27410,'-41'22'24,"-1"0"0,4-1 0,9-1-1,19-1-23,2 2 0,5-1 0,1 0-28,4-1-4235,3-1 4252,4-1 630,3-2-636,4-2-34,14 2 1,6-4 33,9-2 23,-10-6 16,-9-5 23,-11-4 5,-4-3 3296,-1-2-3262,-2-4 405,0-10-405,-4 4-6,0-10-5,-4 9 5,-1-2-10,-3 1-12,-2 0-12,-2 2 1,-1 2-11,-1 2-23,0 2 11,-6 0-16,5 5-56,-5 0-40,6 7-50,0 2-73,2 0-56,2 3-201,2 2-297,1 4-455,3 2-1292,5 3 1666,5 1 0,-3-6 0,1 0 0</inkml:trace>
  <inkml:trace contextRef="#ctx0" brushRef="#br0" timeOffset="70626">8973 10753 25716,'24'21'-11,"18"15"-11,-8-7-374,-8-8 1,-1 0 372,13 12-16,-2 2-17,-4 2-11,-6 0 5,-7 1 1,-7 0 22,-6-3 11,-3-3 913,-6-4-868,-8 2-2363,-1-11 2351,-7 0 383,4-13-360,-1-3 0,1-4 11,0-4 0,1-4 6,1-4 725,1-3-708,-6-21-45,10 12-156,-3-16 139,11 19 3295,4-1-3346,5 2-27,5 2-381,17-6 56,-3 9-141,15-3-3468,-8 11 3149,4 1-234,4 3-899,2 0-272,3 3-1877,1 0 4145,8 2 0,-27-1 0,-1 1 0</inkml:trace>
  <inkml:trace contextRef="#ctx0" brushRef="#br0" timeOffset="70992">10184 10941 21265,'2'-4'3501,"-1"0"-1210,-1 4-2174,-73-43-5680,37 39 5580,-11-16 0,-2 6 44,-6 43 310,13-4-366,-8 10 977,21-9-999,0 8 12,11-11-1,3 4 6,12-13 2927,7-4-2922,5-2 1350,7-3-1360,6-2-7,7-4 4,4-4-4,4-3 1,3-6-750,-2-2 778,-1-4 5,-4-4 6,-4-4 6,-5-6-1,-5-4 23,-10 5 0,-3-2-33,3-23 52,-6 6 1,-1-1-31,-2 20-1,1 2 37,-1-9 1,-1-1 245,-1 2 1,-1 4-265,-2-6-305,-4-12 242,4 41 0,-1 3 0,3 6 748,-1 3-748,1 6 0,-1 6 0,-2 9 0,-3 27-2628,1-2 2628,3-12 0,1 0 0,-1 27-731,2-28 0,1 0 731,0 3 0,1 1-230,-1 21 0,2 0-308,1-12 1,1 0-679,1 15 1,3 0 824,2-11 1,2-6 0,0 5 0,2-2 0</inkml:trace>
  <inkml:trace contextRef="#ctx0" brushRef="#br0" timeOffset="71825">9948 8842 25092,'-36'-44'84,"7"13"-34,32 49 409,1 4-431,3 5-17,1 5-652,2 2 669,3 1-6,5 1 34,4 0 0,7 0-1527,8-1 1516,8-3-37,-18-17 1,2-1 10,3 0 1,2-2-3,2 0 0,3-1-535,2-1 0,1-1 549,2-1 0,1-1-15,2-1 1,0 0-11,-1-2 0,1 0 2,-1 0 0,0-2-8,-3 0 0,-1-1 6,-2 0 0,-2-1 10,-3 0 1,1-2 25,6-1 0,-1 0 9,15-4-21,-22 1 1,-3-1 81,2-2 6,-6-3 151,-2-10-163,-10 2-11,-3-11-16,-9 5 418,-6-4-441,-4-1 339,-6-1-317,-4-2 1116,-14-11-1060,7 13 12,-8-6-12,11 18-49,3 2-85,1 5 0,2 3 0,3 2 0,2 2 0,3 2 0,2 2 1464,2 1-1464,1 1 472,3 3-472,3 3 0,4 6 0,5 3 0,7 5 0,8 4 0,5 3-1391,6 3 1391,3 4 0,-10-7 0,-1 1 0,-7-6 0,-2 2 0,8 7 0,-4 1 0,3 18 0,-17-11 0,-4 2-102,0 21-64,-8-19 1,-4-1-395,-13 15-375,-8-1-908,-5-3-7988,0-8 9809,5-9 0,11-17 0,6-9 0</inkml:trace>
  <inkml:trace contextRef="#ctx0" brushRef="#br0" timeOffset="72371">12131 9975 24861,'7'-54'728,"1"1"0,-2 5 1,-1 7-410,-2 11-106,-2 9-51,-2 8-56,0 5-55,-2 5-29,0 1-16,1 3-12,0 4 6,-1 3 6,2 9-6,0 5 0,1 8 17,2 6 11,3 5-1157,4 6 1123,3 4-10,3 2-29,3 3 17,2-2 5,3-1 7,3-5 10,1-4-5,1-6 11,-2-5-6,-1-7 6,-4-6 11,-4-5 73,-4-7-22,-5-5-6,-3-9-17,-3-7-5,0-9-17,1-7 11,1-6-496,2-5 490,2-6 12,-1 11 0,2-2-12,6-18-11,2 10 0,0 1-5,7-1 0,8-7-339,-10 27 322,-2 7-34,-2 5-44,-1 5-68,1 3-78,1 3-107,1 2-134,4 5-185,3 2-252,3 4-420,3 3-1008,1 2-2672,3 1 5013,5 3 0,-20-9 0,-1 0 0</inkml:trace>
  <inkml:trace contextRef="#ctx0" brushRef="#br0" timeOffset="73202">13474 9961 19736,'0'-5'4100,"0"1"-2212,0 4-1608,-36-60-484,20 40 304,-7-14 1,0 2 56,6 24-34,-1 3-44,-2 3 50,-11 6-45,-6 9-56,0 2-17,1 8 11,13-2-16,1 3-1,1 2 1,5 1 0,-2 13-12,10-11 0,0 9-16,17-5 11,1-10-12,13 4-5,0-13 0,5-3 17,2-5 6,4-2 5,-1-4-3959,0-6 3970,-1-2 17,-4-6 110,6-14-88,-12 4-249,2-11 277,-14 8 163,-1-24-185,-5 20 11,0-15 17,-4 28 116,0 4-110,-1 5-17,0 3-12,-1 2 2821,0 4-2865,-1-1 1171,1 4-1188,-4 2 0,0 5 0,-4 4-22,0 5 22,-1 2 0,0 4 455,2 2-433,1 2-16,2-1-6,3 2-6,1-1-11,3 1-504,3-2 510,3 0 11,6-2-5,4-2-1,4-2-5,3-3-45,29 4 28,-19-13 11,19 3-3216,-27-13 3244,-1-4 360,6-11-365,-7-1 22,3-10-17,-12 3 11,-1-3-2273,-4-2 2262,-1-3 23,-2-1-1,-2-2 29,-1-13-40,-3 12 2275,0-10-2225,-2 5-32,-1 13-142,-2-8 169,-1 16 3300,1 2-3317,0 3-5,0 4 22,2 2-60,1 4-7,0 1 228,1 2-228,9 4 0,-1 2 0,10 4 0,-1 3 0,4 2 0,3 3 0,0 1 0,2 3 0,-2 1-3392,1 1 3392,-2 1 0,0-1-223,-2 0 223,-1-1 0,0-2 0,0 0-23,0-2 11,-1-1 7,0-2 10,0-3-2194,-3-2 2184,2-3 2171,5-1-2188,-6-4-2035,7-3 2040,-7-4 17,2-2-24,-1-5 63,0-2-16,-1-4-18,-1-2 12,-1-3-34,-3-3-233,8-22 250,-9 18 0,3-14 0,-9 30 2110,-3-1-2110,-1 8 34,-1 0-34,0 6 3171,0 0-3171,-1 4 666,-1 2-666,-1 4 0,-1 4 0,-1 4 0,0 5 0,1 2 0,0 3 0,1 1 0,2 2 0,1 16-1435,3-12 1435,2 13 0,3-15 0,3 0-348,2-1-303,1-3-312,2-1-3533,-1-3 407,1-3-5584,-3-6 9673,-3-3 0,-5-6 0,-2-3 0</inkml:trace>
  <inkml:trace contextRef="#ctx0" brushRef="#br0" timeOffset="73385">14725 9663 26581,'-42'-31'-1412,"12"12"314,36 42-1019,5 2-3081,2 2 5198,6 5 0,-10-16 0,1 1 0</inkml:trace>
  <inkml:trace contextRef="#ctx0" brushRef="#br0" timeOffset="73772">15318 9848 23898,'0'-5'2548,"0"1"-1237,0 4-1244,-68-40-568,34 35 509,-11-13 0,-1 5 15,7 28-18,-15 17-5,16-4-2164,-8 12 2164,21-9 193,5 1-233,5 14 12,7-13 6,6 9 5,8-16-5,5-4 11,6-3-12,3-2-5,18-3 11,-6-6-6,11-2 45,1-12 18,-11-2 217,7-8-178,-16-1 1334,-2-4-1290,-4-3 6,-3-3 0,-4-3 5,-2-1 18,-3 0-152,-1 1 494,-3 2-494,-1 3 0,-1 6 0,-1 2 0,0 10 22,-2 1-22,0 6 0,-1 2 0,-1 4 512,-3 5-512,-2 4 0,-1 4 0,-1 4-333,2 3 333,2 3 0,4 16 0,1-9-1231,5 12 1231,2-14-337,3 0-559,3 0 291,3-3-156,3-4-169,4-4-398,3-6-969,3-6-2637,2-6-4897,-3-4 9343,-4-3 1,-10 0 0,-5 1-1</inkml:trace>
  <inkml:trace contextRef="#ctx0" brushRef="#br0" timeOffset="74218">15669 9839 20747,'15'-53'881,"1"-1"0,-2 6 1,-2 5-317,-2 2-100,-3 8 1101,-3 6-1191,-2 6 436,-1 5-548,-1 6 166,0 4-395,-1 3 701,0 2-735,-1 2 37,0 5-37,-3 15 0,1 2 0,-3 15-3392,1-2 3392,1 4 0,0 5-254,0 3 254,0 5-877,0 3 877,2 1 0,0 1 0,2-1 0,3-5 0,2-6-1894,4 5 1894,-1-19 1839,1 5-1839,-5-25 217,-1-2-217,-2-8 902,0-3-902,0-2 3359,0-5-3359,-1-6 0,0-4 0,-1-4 100,0-3-100,2-25 0,3 18-296,3-17 296,3 25 0,1 4 0,1 0 0,8-3 0,-3 7 0,6-2 0,-4 9 0,2 2 0,3 3 0,4 2 0,18 8 0,-7 2-524,12 8 524,-16 3 0,-3 6 0,-4 4 0,-6 4 0,-7 3 0,-6 2 0,-15 17 0,-8-14 0,-14 10 0,-5-19 0,5-12 0,-1-2 0,-16 9 0,15-12 0,2-2 0,-8 0 0,9-3 0,5-5 0,8-2 0,6-3 0,5-5 0,5-5 0,6-7-449,5-6-397,8-3-436,6-5-258,5 0 1540,-2 6 0,-1 2 0,-2 1 0,13-7 0</inkml:trace>
  <inkml:trace contextRef="#ctx0" brushRef="#br0" timeOffset="74887">16482 10300 25902,'30'-47'48,"0"1"1,-2 2-1,-3 5-3,-7 1-22,1-7 13,-6 8 0,-1-1-1055,-2 6 1,0-1 1046,2-11 0,-1-2-3,0-6 1,-2 0-18,-3 12 1,0 0-1,2-13 0,-2 1 9,-4 18 0,0 2 393,-1-28-410,-2 10 0,-8 0 0,1 18 0,-4 2 813,3 18-813,2 5 446,1 3-446,1 3 1786,-5 10-1786,-1 2 0,-5 13 0,1 5 0,-1 8-476,-1 10 476,0 9 0,9-25 0,1 1 0,0 3 0,1 0 0,1 1 0,0 1-844,2 0 0,1 1 844,1 0 0,1 1-90,2-1 0,3 1-126,0-1 1,1 0-46,3-1 1,3 0-387,9 11 0,2 0 258,-5-14 0,2-1-71,7 8 1,0-3-667,15 5-106,-2-7-28,-2-9 11,-3-7 22,-2-9 73,-3-5 247,-1-10 347,-2-5 521,-1-7 448,0-7 999,-4-6 1,-1-3-154,7-10-978,-8 7 1,-1 0 944,1-5-637,2-8 216,-9 16-151,0-4 1000,-10 21-1297,-2 4-152,-4 5-78,-3 3 659,-4 2-749,-4 3 3393,-2 2-3409,0 4-6,0 5 0,2 2-5,4 3 11,5 2-1,3 1-4,3 0-1,5 1-11,5-3 0,5 0-6,4-2 23,4-2-6,3-3 6,3-3-11,2-4 10,18-1 7,-11-7 16,10-4-245,-18-5 262,-4-5 11,-4-5 0,-3-4-11,-4-5-1276,-4-3 1259,-4-5 6,-4 0 5,-2 1 18,-6 3 27,-3 4 119,-14-2-214,-9 9 0,-15 4 0,7 11 0,1 11 0,12 4 0,3 5 0,2 4 0,1 4 0,-3 17 0,6-5 0,6 0 0,1 1 0,3 11-1496,1 15 1372,10-14-319,4 1-330,7 1-643,5-1-2958,6 0 4374,8 2 0,-16-23 0,0-1 0</inkml:trace>
  <inkml:trace contextRef="#ctx0" brushRef="#br0" timeOffset="75651">18640 10230 23825,'20'-57'636,"0"1"1,-3 5 0,-2 7 58,-1 8-370,-4 9 36,-5 10-154,-3 7-48,-1 3-126,-1 5 125,-2 3-153,-2 5 23,-8 18-11,1-1 0,-6 13-377,5-3 371,0 3-11,0 2-6,1 3 6,-1 2 0,-1 0 0,1 1 0,0-2-11,1-4 0,1-4 16,2-8 51,0-3-5,4-11 16,0-3-5,3-11-29,0-5-5,0-5 0,-1-8 6,1-6 5,-1-8 11,2-29-867,2 24 0,2-1 822,-1-1 1,0 0 5,3 0 1,2-1 30,8-8 0,1 1-20,5-10-176,-4 15 1,0 4 181,0 11 0,-3 6-6,-2 6-11,-1 5 1949,-4 5-1955,1 2 18,-1 4-12,2 3-22,2 5 11,4 6 0,4 7 5,3 7-262,-4-1 0,-1 3 263,11 19-915,-6-3 0,0 2 900,-10-17 1,-1-2-4,4 10 1,0 0-5,5 11 13,-5-19 0,1 0 3,8 13 6,7 6-707,-11-24 678,5 0 23,-9-12 28,5-1 667,-12-13-667,0-5 1790,-3-6-1807,1-7 948,0-5-943,0-5 1,1-3 2,-1-1 1,-1-1-17,2-5 0,0-3 2,1-6 1,-1 3-1175,0-9 1166,-3 19 0,0 3 3,0-6-830,-2 9 841,-1 7-72,-2 5-51,-1 8-45,0 3 0,-2 5 805,-2 10-979,0 0 194,-1 21-614,5-6-129,6 10-217,5-7-478,7 1-2728,5-1-88,5 1-4078,-1-3 7767,-2-4 1,-11-10 0,-6-5 0</inkml:trace>
  <inkml:trace contextRef="#ctx0" brushRef="#br0" timeOffset="76037">20042 10159 17893,'1'-4'6542,"-1"0"-4676,0 4-1553,-11-62-5715,2 41 5514,0-14 0,-3 3 39,-4 23 1359,-4 3-1342,-31 3-129,16 7-17,-7 6 1,1 4-23,7 5 0,-17 18 842,33-12-870,3 26 11,14-7 23,6 7-17,14-18 5,5-14-1186,2-2 1181,5-5 5,2-4 17,1-4-11,2-3-346,-2-5 363,-1-5-1,-2-6 180,13-27-100,-18 12-1,8-22 17,-23 19-6,-3-3 29,-2 0-7,-3 0 12,0 3-179,-2 3 39,-1 4 1088,0 3-1088,-1 10 3096,0 2-3096,-2 9 631,0 2-631,-2 4 0,-3 3 263,-2 7-263,-3 3 0,-8 19 0,6-5 0,-4 15 0,9-10 0,2 3 0,3 2 0,2 1-35,2 1-569,4 0 66,3 0-156,7-4-230,4-3-488,6-6-6793,19 0 7376,-3-12 1,-5-3-1,-14-11 1</inkml:trace>
  <inkml:trace contextRef="#ctx0" brushRef="#br0" timeOffset="76892">20581 10183 25500,'18'-41'632,"0"-1"1,-1 3 0,-6 12-554,-11 24-40,0 5-28,-2 2-5,-2 6 5,-2 4 0,0 5 12,-2 4 5,1 4-17,-1 3 6,-2 16-712,4-7 700,-1 11-8,5-18 1,1-1-10,0 7-4,1 17-1,1-35-11,2-4 56,-1-8 0,1-2 5,0-7-10,1-5-6,3-4-6,0-7 17,7-19-6,-3 2 696,5-17-662,-2 12 0,0 1-17,7-12-435,-5 12 1,2 3 445,6 2-27,0 6 5,2 4-6,-2 6 0,0 4-10,-1 5-18,-2 4 0,-1 3 6,6 10-11,-8 0 11,4 11-11,-10 1 5,-2 4-5,0 17 6,-6-8 5,-1 12 0,-6 0 0,0-12 0,-3 9 22,2-11-16,2-11-6,2 1 835,1-14-829,2-3 5,3-3 12,5-4-12,3-3 6,4-4-1,4-4-4,1-5-557,2-4 556,-1-5 6,0-2 16,7-16 1,-9 11 0,6-7-6,-11 17 11,-2 4-22,-1 5-6,-4 4 6,-2 3 567,-2 4-579,-1 3 6,-2 0-11,1 3-11,1 2-67,12 20-6,0 5 22,6 7-83,1 4 33,-10-16-705,6 6 593,-5-10-61,2-1-85,1-2-50,2-2-5,2-3 16,2-4-225,11-4 338,1-8 273,-1-3-862,-5-6 930,-11-1 39,-2 0 22,-2-2 45,-1 0 62,-3 2 653,-1 0-177,-2 1-342,-4 6-44,-1 0 1020,-3 6-1234,-3 0-21,-1 1-24,-2 2-16,-1 0 6,0 1-28,1 1 10,1 1 24,2-1-24,1 5 7,4-1-1,2 1 1,4-2-7,4-2-10,3-1 0,4-1-18,3-2 24,3 0 21,2-1-10,12-8-23,-9 0-929,6-8 946,-13-1 0,-2-3 5,-3-3 12,0-2-6,-3-1 22,-1 1 225,2-18-158,-9 18 12,2-10-6,-10 23-65,-3 2-58,-2 4 0,-4 2 900,-10 2-900,1 6 0,-8 2 0,5 8 0,-11 18 0,8-3-1684,-6 15 1684,13-8 0,3 3 0,5 1 0,5 3 0,5 1 0,9 0-402,9-1-74,9-1-849,1-13 1,2-1-8507,15 9 9617,-14-14 0,-3-3 1,-7-7-1,-8-6 1</inkml:trace>
  <inkml:trace contextRef="#ctx0" brushRef="#br0" timeOffset="77825">13965 7067 23209,'-50'-26'760,"0"1"0,3 1 0,17 1-671,40 3-5,9-3-22,13-2-5672,12-3 5635,-17 13 0,2 0-8,5-1 0,1 0 248,4-2 0,2 1-249,3-1 1,1-1-9,4 0 1,0-1-426,4 0 1,0 0 424,1 0 1,3-1-4,-3 1 1,4-1 0,-3 1-8,-12 4 0,-2 1 0,2-1 2,12-4 0,2-1 0,-4 1-700,1-1 1,-2 1 699,-3 0 0,0 0 0,-4 0 0,-1 1 547,-4 0 0,-2 0-547,-4 1 0,-1-1 0,-5 3 0,-2-2 8,2-6 0,-4 0 4,6-10-1,-5-8 11,-21 18-16,-10 1 465,-6 3-459,-11 0 4,-7 2 7,-7 1 27,-3 2 34,-4 2 17,0 2 140,-13-1 1129,17 6-1213,-5-2 28,22 7 2723,8 0-2813,5 1 650,4 0-723,4 0 103,1 1-120,2 3 1138,2 3-1121,3 4-16,5 3 16,16 16-16,-1-4-1797,15 12 1797,-4-6-6,4 2-6,4 6 6,1 2-14,-22-21 0,0 3-23,8 9 1,-2 1-14,-7-9 0,-1 1-46,3 8 1,-1 1-420,-7-1 0,-3 0-555,2 17 22,-8-18 1,-2-1 1047,-5 14 0,-2-22 0,-1-2 0</inkml:trace>
  <inkml:trace contextRef="#ctx0" brushRef="#br0" timeOffset="79258">16621 6536 20487,'6'-47'633,"0"1"0,-1 4 0,0 5-2982,-1 6 2718,-1 8 1423,-1 5-1568,-2 6 885,1 4-1042,-1 4 750,1 2-772,8 19-28,1-2-17,17 36 2900,-7-14-2895,9 20-1154,-9-12 1155,0 3-18,-2 1 1,0-1 11,-2 1-11,1-4-6,0-2 0,2-4 1,0-4-331,11 5 347,-9-14 0,6 0 5,-13-17 12,-3-5 432,-1-6-371,5-16-39,-1-2 12,4-15-6,-4 1 603,2-5-580,-1-4-684,1-4 655,0-2-6,0-1-30,-5 17 0,1 0 8,6-14-11,5-8-28,-8 27 6,0 7-29,0 5-27,1 4-34,2 5-73,2 4-67,2 1-73,3 3-83,1 3-108,2 2-150,1 5-143,-1 1-267,1 2-301,1 1-343,0 0-627,0 0-616,1 0-185,2-3 510,-1-1 1003,0-2 1405,-1-3 2055,-2-2 181,-4-3 576,-4-3 168,-4-2 1697,0-9-2952,-8 3-402,-1-6 991,-6-2-1541,-4 3-105,-3-4 247,-2 5-405,-3 3-61,0 0-7,-2 3-38,-2 1-23,-2 4-11,-1 1 11,-15 7-89,6 1-23,-10 7-5,11 2-1,0 2-10,2 3-6,2 2 16,2 0-33,4 2 6,3 0-17,4-1-6,4 0 17,2-2-6,8-3 6,2-1 23,20 0-29,-3-6-605,15-1 606,-5-8 5,1-2-11,2-5 22,-2-4-17,-2-3 51,6-12-11,-12 4 16,4-9 17,-16 7 23,-2-2 139,-2-6-117,-6 8 6,0-4 100,-6 10-134,0 6-32,-2 2-52,0 6 594,-4 5-594,-1 3 0,-4 5 0,-3 6 0,-2 3 0,1 3 0,-4 23 0,10-16 0,0 13 0,14-21 0,3-4 0,6 0 0,5-3 0,5-3 0,5-2 0,24-5 0,-7-6-305,-14-2 1,0-1 304,17-9 0,-14 0 0,0-2 0,17-10 0,-20 7 0,0-3 0,-3-7 0,-3-2 0,-6 6 0,0-3 0,11-25 0,-2-2-1276,-12 17 0,-2 0 1276,5-15 0,-1 0 0,-6 12 0,-2 0 0,1 0 0,-1-1 0,-1 1 0,0 2 0,-1 0 0,0 2 0,-1 3 0,-1 2 0,6-25 0,-5 12 0,-2 9 0,-4 10 0,-1 7 0,-2 11 447,-2 3-447,-2 10 0,-2 5 0,-2 9 0,-1 5 0,-2 6 0,2 7 0,0 4 0,2 6 1775,3 5-1775,2 4 0,1 4 0,2-29 0,0 0 0,1 1 0,1-1 0,1 1 0,1-1 0,1 0 0,1 0-7,10 27-205,3-4-57,4-5-22,3-6-12,3-5 1,0-7 11,1-7-191,-1-8 286,-2-5 50,-2-6 68,-4-5 44,-1-6 34,-1-4 17,-1-8 17,-2-3-1,0-6-5,-2-2 23,0-4-1,-1-2 29,0-1 5,0 1 16,0 1 164,5-7-3105,-6 13 3020,2-3 624,-8 16-635,-2 5 111,-1 4-206,-3 2-45,1 3-28,-1 7 11,0 1 0,0 9-5,0 1-12,2 3 0,1 2 3393,10 11-3393,-2-8-340,8 7 346,-2-13-6,5 0 1,2-2-6,5-1-673,2-4 678,4-2-5,0-5 0,1-2 0,-3-3-6,-2-3 34,-5-4 67,4-13-17,-11 0-11,1-12 0,-11 4-11,-4-4 0,-1-2-12,-3 0 12,-1-1-11,-3 1-203,-1 3 264,-6-9-61,1 14-17,0-3-30,0 14-15,6 6 287,-1 2-438,4 7 707,3 8-730,3 1-66,4 8 140,3-1-1042,12 10 161,-2-7-632,10 5-1840,-8-9 3481,6-1 0,-16-7 0,1-2 0</inkml:trace>
  <inkml:trace contextRef="#ctx0" brushRef="#br0" timeOffset="79606">20152 6176 18932,'-46'-1'151,"-1"1"0,4-2 1,8 5 2441,19 7-2509,1 7-34,9-4-27,2 5 1408,8-6-1414,5-1 842,5-2-831,4 0 3381,6-2-3398,3-1-16,5-3 38,24-9 1,4-3-1,-6-3-1130,-13 1 0,5-2 0,-10-2 1176,-11-9-1,3-12-329,-17-3 329,-7 9 0,-8-6 13,-22 10-91,-3 10 0,-16 0 0,-16 12 0,29 6 0,-1 1 0,1 0 0,1 2 0,-2 7 0,3 2 2976,3 8-2976,-2 10 0,17-6 0,2 3 0,6 1 630,1 2-630,7 15 0,10 5 0,-2-18 0,3-1-261,14 20 261,-6-22 0,2-2-676,8 2-98,12 8-1494,-12-19 2268,3-1 0,-17-10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39:36.22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4698 1369 32767,'10'-52'0,"0"-1"0,-2 9 0,-2 7 0,-3 13 0,-3 16-304,0 10-150,0 4 175,0 6-11,0 22-858,0-2 793,0 19-3376,0-7 3394,-1 4-136,-1 2 1,0 2 163,0-8 0,1 1 139,-1 8 0,0 1-285,4-8 0,1-5-161,3 4-197,7 8-233,1-24-341,3-5-2476,3-5 2069,4-6-889,3-6 909,3-6 2160,4-7-978,16-17 1758,-11 0 1161,10-13 612,-16 7 36,-3-1-259,-3-1-313,-3 0-391,-5 1-952,-4 2-183,-4 2-1813,-4 2 1001,-4 3 915,-7-3-1287,-6 5-892,-2 1-98,-3 7 437,5 6 344,2 3 2043,-2 0-1503,2 2 1729,-2 6-438,5 5 3229,2 1-4219,7 2-325,8 1 0,3-4-246,8 1-251,11-6 266,-7-2-650,9-2 738,-9-5 434,-2-1 673,0-4-221,-1-2-743,6-8 0,-10 2 0,3-6 0,-11-3 0,-6-9 0,-4 7 0,-6-2 0,-6 17-397,-2 1-889,-4 3 49,-2 1 124,-2 3 608,-2 2 240,0 1 176,-10 6 137,9 0 328,-11 12-38,16-3 26,-6 17-129,10 4-179,2 2-57,5 1-358,13 16-37,2-20-114,7 20-183,2-27-273,2-1-196,2-2-3717,2-1 2794,2-3 1487,19 6 0,-24-14 0,10 3 0</inkml:trace>
  <inkml:trace contextRef="#ctx0" brushRef="#br0" timeOffset="524">5945 1543 25460,'-23'-26'-67,"-1"0"1,-17-16 2,24 44 411,-2 2-365,-9 9-41,6-1 26,-6 7 287,10-2-143,0 2 128,1 3-29,0 2-189,3 4 173,2 0-55,-1 19-48,7 5-290,0 0-1088,10-2 996,6-18-100,7-1-123,9-2-3,6-4-2991,9-4 3257,5-5 99,5-5-241,2-6 320,-15-5 0,0-3 497,19-6-565,-20 1 0,-2-3 810,10-13 99,0-5-99,-1-5-333,-2-3-205,-14 8 0,0-2-149,11-17-37,-15 17 0,-1-2 70,-5-3 0,-1 0-244,7-19 599,-10 19 1,-1 0-912,2-12 347,-4 5 186,-4 3 402,-3 6-399,-2 4 1133,-4 4-819,-4-3-360,-1 10 217,-3-1-22,3 11 758,1 2-739,1 3 1910,2 2-2034,0 1-22,1 1-23,1 2 6,-1 4 22,-2 18-5,0 0-6,-1 15-11,1-1 0,1 4-101,0 6 1,0 2-880,2-18 1,0 1 869,-1 20 1,1-2-232,1 4-2983,3-3 2618,1-2-274,6-2-593,0-3-3860,6 12 4985,-3-14 1,-1-7 0,-6-19 0</inkml:trace>
  <inkml:trace contextRef="#ctx0" brushRef="#br0" timeOffset="990">6374 1730 20466,'-6'-2'2852,"0"-1"-2275,6 3 798,0 0-1456,1-59-19,16 39 55,12-18 1,6 3-2154,19 23 2092,-9 3 0,-1 1-110,8 0 14,-3-1-107,-17 3 0,0 0 96,23-8 427,3-1-321,-27 4 309,-14 5 10,-15 4 1723,-2 2-1806,-4-1 673,-2 1-702,-1 0-21,-1 1 55,2 4-133,0 1-3,-1 6 64,0 2-12,-1 3-61,0 14 11,4-5-22,2 8 39,8-9-23,5 1-28,8-2 15,5 0 9,21 5 28,-8-11 6,13 4-3366,-16-12 3360,-2-4 23,-2-2 41,-3-2-13,-3-4 13,-1-2 8,-1-5 12,0-5 21,-2-3-13,1-3 396,2-16-161,-7 8-664,0-12 525,-10 12 2890,-3 2-3048,-3 2-31,-3 2 101,-8-1-406,-6 2-22,-1 4 1002,1 5-891,5 8 98,4 2-50,1 1-543,3 7-125,3-1-737,1 7-2063,6-2 3619,4 3 0,-3-6 0,1-1 0</inkml:trace>
  <inkml:trace contextRef="#ctx0" brushRef="#br0" timeOffset="1642">7652 1359 25976,'48'-11'-34,"-5"7"29,-17 26-5667,0 4 5661,-3 2 879,-4 3-896,-5 3 933,-5 1-950,-5 1-671,-7 1 688,-3-2 34,-19 14 16,8-21 17,-12 7 23,15-26 392,0-5-387,2-3-5,1-6 267,-5-20-242,6 4 27,-4-29 488,9 22-524,2-9-18,2 13 24,3 1-118,2 2 3163,3 4-3518,18-8 128,-5 11-81,16-6-78,-7 12-316,5 2 1,5-1-471,-5 2 0,2-1 839,7-1 0,0 1-6,-8 1 1,-4 1-328,12-3 101,-2 1 201,-2 0 202,-4-2 157,-3 2 427,-5-1 357,-1 0 677,-9 2-705,-4 2 1437,-11 1-1291,-9 2-421,-1 2-22,-5-1-50,2 3-45,-1 0-90,0 1 45,-1 3-224,4-1-16,0 1-18,5-1-16,2 0 10,2 1-16,1 1 0,3 2 6,4 0-6,5 0 0,5 1-28,20-1 11,-6-3 0,14-1-5,-12-6 11,12-4 16,-3-8-5,-2-1-3256,-9-7 3262,-16 2 39,-1-12-28,-7 6 16,-2-9 6,-5 10 6,-3 2 22,-2 2 6,-4 3 0,-1 3 11,-4 3 280,-39 5-224,19 7-79,2 0 1,-1 3 22,0 9-533,0 3 477,1 3-17,2 5 0,-6 19-11,12-8-22,-2 17-56,16-14-79,4 2-190,9 1-414,8-1-984,7-13 1,4-1-7812,12 11 9556,-9-15 0,-2-4 0,-6-5 0,-6-8 0</inkml:trace>
  <inkml:trace contextRef="#ctx0" brushRef="#br0" timeOffset="2499">5836 3255 13718,'10'-60'473,"0"0"0,0 13 1,0-1-1,1 5-176,0 6 0,1 1-859,4-10 1,0 0 1205,0 2 0,-1 3-314,-4 10 1,0 1 336,3-7 0,-1 2-45,1-8-29,-3 7-27,-2 4 305,-4 4-384,-1 6-39,-2 3 52,-2 6-192,0 3-124,0 5-144,0 2 947,0 2-943,-1 17 91,-4 20-102,1-2 1,-1 3-17,0-1 0,0 1-435,0 6 0,-1-1 432,3-6 0,-1-1-773,1 2 0,-1 1 770,1 1 0,1 1 3,-1 0 0,1 3-7,0-2 1,0 4-1,1-2-890,-1 8 0,1 2 887,0-8 0,0 2 0,0 2 14,1 2 1,0 1 0,0-1-14,-1 8 1,2 3 3,-1-10 1,0 4 0,0 2 0,1-6-675,-1-6 1,0-3-1,0 2 672,1 14 1,-1 4 0,1-3-189,-1-15 1,0-1 0,0 2 187,0 4 0,0 3 0,0 1 0,1-2-7,-1 4 0,0-2 0,0 3-71,0-3 0,0 3 0,1 0 0,-1-3 69,0 3 0,1-4 1,-1 1-52,1 2 0,-1 0 1,1 0 63,-1 2 0,0 1 1,0 0 7,1-1 0,-1 2 0,0 3-3,-1-11 1,0 3 0,-1 1 0,0 2 0,0 0-6,-1 3 0,0 0 0,-1 1 1,0 2-1,0 2-70,0-9 1,-1 2-1,1 2 1,-1 0-1,0 1 1,0-3 0,0-1 65,-1 0 0,1-1 1,0-2-1,-1 0 1,1 0-1,-1-1-56,0 1 1,0 0 0,0 0 0,0-1 0,0-2 0,0-2 57,-1 10 1,0-4 0,0-1 0,0 1-51,1 1 0,-1 1 0,0-1 0,0 0 52,1 0 0,-1 1 1,1-1-1,0 0 20,0 0 1,0 0 0,0 1 0,1-1-14,-1-1 0,2 1 1,-1-1-1,1 1 5,0-1 1,0 0 0,0 0 0,1-1-2,0 0 1,1 0 0,0 0 0,0 0 42,1-1 1,-1-2 0,1 2 0,1 3-37,1 0 0,0 5 0,1 0 0,0 0 1,0-4-14,1 1 1,-1-4 0,1 0 0,1 3-14,-1-2 0,1 2 1,0 1-1,1-1 1,1 0-13,2-3 0,0 0 0,1-1 0,0-1 0,-1-2-68,1 1 0,0-3 0,-1 0 0,2 2-11,0-2 1,0 2-1,0 0 1,1 0-1,0-1-523,3 9 1,0-2 0,0 1 0,0-1-1848,-1-2 0,0 0 1,0-1-1,0-1 2032,-1-2 1,0-1-1,0-2 1,-1-3-1,4 21 1,-3-14-1,-6-22 1</inkml:trace>
  <inkml:trace contextRef="#ctx0" brushRef="#br0" timeOffset="3141">6267 3766 24060,'-36'5'711,"16"-3"-582,49-9-50,9-1-49,-4 1 1,3-1-2163,5 0 1,2 0 2109,0 0 0,0 0-60,1 1 0,-3 0 432,16 0-1207,0 0-2579,-21 3 0,0 1-5549,13-1 8985,6 0 0,-38 3 0,-8 0 0</inkml:trace>
  <inkml:trace contextRef="#ctx0" brushRef="#br0" timeOffset="3851">8274 3483 19529,'1'-4'2330,"-1"1"403,0 3-2722,10-30-27,-8 23-1,8-23-11,-10 30-39,0 0 78,-2 2 22,0 0 29,-3 4 0,-1 0 256,-9 5-17,1-3 15,-5 2 2,5-5-14,1-3-9,2-1 108,0-3-96,2-5-416,0-3-84,4-6 14,2-1 44,2-2 28,0-2 28,3-2 38,8-11 81,9-1 115,4 2-881,4 7 719,-5 13-42,1 3-30,0 5-30,3 2-512,25 13 460,-17 1-46,18 12-26,-25 0 192,-4 6-14,-4 5-222,-6 25 243,-11-11-1418,-4-14 0,-5-1 1391,-14 17 10,-11 1-197,12-26 1,-1 0 224,-3 0 1,0-1-780,-3 0 0,0-1 777,-1 0-1,-1 0-179,-1-2 1,1 0 209,0-2 1,0-1 2,1 0 1,1-2 47,-24 12-17,5-5 119,-5-7 1284,13-13-1375,9-6-17,16-12 6,17 0 677,4-1-688,4-2 11,5 0 2,3 0 12,17-4-49,-4 6 298,14-4-341,-8 9-18,3 1-49,4 2-18,3 2-90,1 1-86,2 0-92,-1 2-247,-16 2 1,0 0-354,15-1 314,-18 0 0,0 0-1237,7 0-1732,-1-3-4004,-5 0 7634,-8 1 0,-11 1 0,-7 1 0</inkml:trace>
  <inkml:trace contextRef="#ctx0" brushRef="#br0" timeOffset="4248">9112 3155 18393,'0'-9'3378,"0"1"-2807,0 8 297,0-61-490,-1 38-278,1-12 1,-1 2 72,-2 21-66,0 3 1124,1 4-1302,0 2 446,0 2-666,1 1 591,0 11-262,1 1 826,0 14-793,2 19-720,-2-5 735,2 21-3157,-2-11 3081,0 4-575,0 1 689,-3 3-55,0-18 1,-1 0 103,-3 19-80,3-22 1,-1-1 94,-1 7-77,0-5-19,3-5-13,0-5-127,3-6-33,-1-1 121,2-9 429,1-2-479,2-10 3443,2-6-3144,3-5 722,4-6-736,11-20-61,-5 3-1284,9-15 1298,-9 10 21,0 0-217,0 1-69,-2 3 50,-1 5 45,-2 4-157,0-1-113,-5 10 4,1 0-14,-6 11 5,1 2-67,0 3-41,7 3 15,-1 3 1501,7 6-1273,-1 4-3414,3 3 3379,1 4-39,2 2-2230,1 2 2223,0 2-1321,1 1 1208,1 1-1049,14 12 481,-8-11-711,-5-8 0,2-1-1989,3-1 3569,13 3 1,-29-17 0,-1-2 0</inkml:trace>
  <inkml:trace contextRef="#ctx0" brushRef="#br0" timeOffset="4571">9893 3239 27120,'55'-12'-294,"-13"20"1,-2 8 58,0 19-2674,-9-7 0,-2 0 2806,-7 7 11,-4 12-363,-10-10 421,-3 7 791,-10-17-774,-3-4 37,-5-3 27,-2-4 44,0-4 33,-1-4 33,2-4 2,1-4 65,1-14-143,5-2 101,2-27-100,9 10-4,3 1 1,3-1 126,10-8-210,11-13 26,10 7 634,-9 15-665,11-6-19,1 15-123,-9 7-189,10 3-1928,2 9-2268,-10 7 4485,15 3 0,-32-1 0,-1 1 1</inkml:trace>
  <inkml:trace contextRef="#ctx0" brushRef="#br0" timeOffset="5500">11492 3393 19132,'-45'1'453,"1"1"1,2-1-1,19 0 180,51 0-392,6-1-96,24 0-106,-14-1 1,7-2-1,-3 1-2867,2 0 1,1 0 2829,5-1 0,5-1 0,-5 0-5,-2 1 0,-3 0 368,3-1 1,0 0-366,-1 0 0,-1 0-17,0 0 0,-2-1 20,-2 1 0,-1-1-3,-4 0 0,0 0 0,-5 0 0,-1-1 5,-4 1 1,-1-1 44,20-5 46,-12-1 38,-11-1 0,-12-1-15,-8-2-52,-9 0-22,-9-3-12,-6 0-132,-8-1 194,-5 2 1061,-20-5-876,10 6 34,-12-1 16,19 7-16,4 3 206,3-2-144,7 3 2670,5 1-3012,8 3 1068,3 3-1158,1 0 296,1 3-235,3 2 1,2 5-6,4 5-11,13 17-12,8 12 7,1 5-1099,-10-12 0,-1 0 1008,2 12 23,-7-15 0,-2-1-173,1 15-141,-3 2-313,-5-1-1328,-7-16 1,-2 1 1367,-6 20 1,1-8 0,-1-23-1</inkml:trace>
  <inkml:trace contextRef="#ctx0" brushRef="#br0" timeOffset="6424">13589 4184 21887,'3'-8'1126,"0"2"-745,-3 6-34,38-68-947,-20 35 689,6-11 1,0 0 44,-5 6-44,-7 8 0,1-2-29,4-20-16,-3 3 0,-1-2-31,-6 17 0,-1 0 19,3-24 1,-2-9 9,-4 8 0,-3-5 0,0 5-440,1 1 1,-1 0 409,-1 5 0,-1-3 0,-2 9 161,-12-3-101,6 24-28,-5-5 333,9 25-524,-2 8 135,3 4 22,-5 23 415,3 18-431,-1 5-1254,4-20 0,2 0 1248,-1 22-6,2 4-93,2-26 0,0 0 90,1 0 1,1 1-270,0 1 0,2 0 222,1 1 0,0-1-42,1 0 0,0-1-40,1-1 1,2 2-650,5 19 0,2 0 431,-7-21 0,1-1-20,5 17 1,0-5-1397,-1-9 1050,-1-7 1764,5-5-1776,-4-11 34,4-4-165,13-43 1078,-14 13 531,3-16 1,-2-5 789,-4-10-1143,-6 21 0,-1 2 561,1-13-23,-5 18 1395,-2 4-1019,-1-5-326,-2 3-419,0 0-404,0 9-72,0 8-67,1 5-12,0 1 925,6 1-902,1 1-11,7 1-1,2 3 6,22 11-5,-1-3-12,18 6-3369,-13-10 3386,-10-5 18,-8-4 33,-4-7 22,-4-8-40,-2-1 12,-5-5 84,-4-1-67,-3 5 22,-1-6 6,-1 10 3409,-3-1-3258,-2-1-23,-5 2-72,-4 1-112,1 5-6,-1 4-11,4 2-17,-2 2 1,-7 7-7,-2 8-3419,-7 24 3391,11-6-94,3 24-115,12-26 86,4 9-44,3-11-73,5-2-96,3 2-168,3-1-223,2-1-1025,3 1 240,1-2-649,3-2 1681,25 5 0,-29-16 0,15 3 0</inkml:trace>
  <inkml:trace contextRef="#ctx0" brushRef="#br0" timeOffset="6850">15196 3579 22554,'-15'-40'509,"1"0"1,1 2 0,-1 12-320,-3 24-50,-1 2-39,1 4 11,-9 9-73,6 1-4263,-5 10 4247,7-1 38,-7 19 504,6-6-542,-6 13-7,9-11-10,1-2-2175,1 14 2141,7 0-28,12 7-848,19-8 870,7-19-16,12-9-6,-6-16-17,6-2 0,-8-8 1,2-4 10,22-5 45,-19 2 0,1-4-157,2-4 0,-1-3 193,3-5 1,-1-2-9,0 0 0,-1-3 0,-3 0 1,-4-4 18,-1-6 1,-4 0-12,-7 8 1,-1-1 11,6-12 0,-2 1 5,-11 13 1,-3 2 21,0-1 1,-2 0 81,-1-8 0,-4-2 67,-3 4 0,-2 1-95,-1 1 0,-3 1 129,-11-17 0,-2 26 173,-9 0-268,9 12 464,-5 1-554,11 10 1833,-2 10-1866,2 4-23,-1 11 1263,1 5-1258,0 7-16,0 7 3155,0 6-3164,3-7 1,1 2-438,2-8 1,0 0 433,-2 13 1,2 0-29,1-11 1,2-2-26,0 2 1,0-1-677,2 0 1,1 0 572,0-2 0,2 0-314,8 29-467,6-4 89,-5-21 0,3 0-692,0-3 1,1-1-163,-1 0 0,-1-3 1725,16 18 0,-21-32 0,0-3 0</inkml:trace>
  <inkml:trace contextRef="#ctx0" brushRef="#br0" timeOffset="7327">15455 3694 19195,'48'-34'-43,"0"0"0,-2 2 0,-2 7-24,19 18 42,-32 3 0,2 1-34,11-2 0,0 0 20,-13 2 0,1-1-3,7-1 0,-1 0-42,5-1 11,-5-1 34,-7 0 1947,-5 1-1897,-6 0 916,-3-1-831,-9 2 10,-1-1-16,-6 2 453,-4 0-403,0 0 1408,-3 0-1358,1 2 29,-1 0-23,1 1 0,-1 1-34,1 0-39,-1 1 112,-7 11-212,6 0-12,-3 10-5,7 8-12,6-5 6,6 11-11,6-9-551,7-1 557,6 0-7,6-2 9,-5-9 1,0-1 7,17 6 3,-6-7 1,0-2 8,6-2-775,11-2 764,-21-6 16,-2-4 1,-1-3-7,-2-4 46,-2-4-36,-1-2 176,4-14-101,-9 3 22,2-12 6,-12 9-6,-3-2 213,-4-9-22,-8 3-202,-4 3-23,-7 10 475,-3 11-491,-2 3-39,-1 1-23,1 4-6,1 2 822,2 1-939,1 2-6,5 4-354,-1 6-26,7 2-304,1 6-519,4-3-1105,3 3 1578,6 4 0,-4-10 0,1 0 0</inkml:trace>
  <inkml:trace contextRef="#ctx0" brushRef="#br0" timeOffset="7643">17110 3391 24833,'19'33'3,"0"0"1,-1-3 0,-3-1-3390,2 13 3386,-8-9 801,0 7-728,-18-8 0,-2-11 33,-10 1 12,-1-13 22,-4-4 6,-1-2-2109,0-4 2142,1-3-287,4-4 309,4-4-978,5-2 895,5-2 75,7-13-182,18-8-33,3-2-6,16 2-34,-2 12-29,4 4-66,4 3-61,2 4-51,1 3-61,1 3-113,0 4-960,-5 3 0,2 0-529,12 4 254,-13-1 1,0 1 1677,7 5 0,-23-3 0,-1 0 0</inkml:trace>
  <inkml:trace contextRef="#ctx0" brushRef="#br0" timeOffset="7951">17805 3524 25780,'-29'24'174,"9"-2"-158,35-14-10,18 3-12,-3-4 6,14 2 0,-8-6 6,-1 0 5,10-3-1702,-13-1 1703,4-4-2801,-11-10 2817,-10 1 5,2-8 29,-12-10-29,-3 5 7,-7-10 77,-11-1-44,-2 12 17,-10-5 27,2 16 6,-3 5 23,-3 4-6,-2 3 1138,-1 3-1099,-12 10-128,13 0-23,-12 20-34,24-7 6,1 13 3381,12-3-3460,8 2 1,5 4-258,6-6 0,3 1-1705,0 8 1,4-1 1482,6-9 1,2-5-1352,21 13-5670,1-2 7579,-18-17 0,-2-2 0,2 3 0,-2-3 0</inkml:trace>
  <inkml:trace contextRef="#ctx0" brushRef="#br0" timeOffset="8684">6143 6067 24449,'-48'5'568,"18"-2"-411,82-9-100,-4-1-438,-13 2 1,3 0 402,8-2 1,0 0-13,-10 2 0,1-1-48,11-1 0,6-2 0,-5 2-1922,-11 0 1,-2 1 1875,20-3 0,-2 0-13,-21 2 1,-3 1 801,12-2-1063,18-6-34,-39 9-265,3-1-276,-21 5 315,-2 1 0,-1 0 0</inkml:trace>
  <inkml:trace contextRef="#ctx0" brushRef="#br0" timeOffset="9339">8485 5734 20028,'-9'2'1271,"2"0"-913,7-2 578,0 0-757,16-62-5705,-10 41 5585,2-14 0,2 1 1523,1 16-1459,6 0-61,3 0 831,8 2-859,-2 6-6,5 1-6,22 0-2285,-10 4 2269,16 1-6,-1 7 868,-23 3 0,0 1-924,21 5-17,0 8-17,-34-7-2151,-2 3 2118,-4 0 11,-4 3 28,-9 18 129,-7-12 22,-9 13 17,-4-20 2129,-3-1-2095,-1-2 795,-18 1-739,15-8 11,-12 0 11,20-8 22,3-1 482,-4-9-493,7 2-44,-1-6-28,9 7 27,1-2-128,1 3-23,4 0-2280,2 2 2269,3 2 2263,15 1-2268,-2 3-7,11 6 1,4 2-159,-5 2 0,-1 1 167,8 2 1,-1 1-12,-6 0 0,-4-1-26,10 8-4,-6 0-57,0 11 28,-15 1 67,-9-1-5,-17-3 0,-11-12 3226,-8 1-3243,-6-3-29,-6-1-21,-3-2-84,-1-3-57,-2-2-78,3-5-789,-15-2 50,18-5-1053,-9-4 1366,18-6 0,15 5 0,2 1 0</inkml:trace>
  <inkml:trace contextRef="#ctx0" brushRef="#br0" timeOffset="9707">9897 5527 21585,'-39'37'79,"0"0"1,-1 0 0,-9 9 0,9-5-1247,15 5 1162,17-16 16,5-2 870,8-1-859,5-3 28,10-3 549,4-3-504,21 0 1,7-7-24,2-3 502,-4-8-277,2-16-191,-22 3 1293,12-12-1303,-28 7 10,-3-1 78,-5-2-21,-5-15-51,-12-8-3403,-10-12 3369,-5 11-10,-2 7 10,4 18-28,-2 2 29,-17 2-46,-7 7-44,17 7 0,1 1-45,-19 6-39,10 7-96,18 0-3175,2 20 2671,11-11-385,0 16-1262,17-5 2342,3-5 0,0-4 0,-3-11 0</inkml:trace>
  <inkml:trace contextRef="#ctx0" brushRef="#br0" timeOffset="10468">10373 5610 21142,'0'-4'2806,"0"0"-1013,0 4-1776,-30 11-17,26 26 0,-22-4-12,35 17 1,0-21-3392,0-1 3386,0 0 12,-2-2-1025,0-2 1019,-2-3 11,-1-4-11,-2-4 11,0-3 17,-2-4 100,2-2-44,0-3 2935,2-8-2980,-1-1 23,2-9 10,-1-1 1520,0-1-1334,9-40-191,-6 25-23,6-27 18,-5 36-12,0 2 0,2 3-5,0 2-12,1 2-5,1 3-6,9 1-16,-3 4 5,7 2 5,5 5-5,-7 4-5,9 2-7,-10 5 18,2 4-23,6 13 6,-7-3-34,10 23 40,-18-18-7,3 10 12,-12-13-11,-1 7 6,-3-12 5,-2 4 5,0-14 6,0-5 6,0-2 28,0-3 33,0 0-33,0-5-28,2-1 0,-1-6 22,3-12 0,3-14-22,0 4 5,2-6 6,3 12-33,-3 9-1,6-2 1,-4 9-7,1 4 12,1 1-22,0 4 5,1 1 0,1 1-27,15 12 38,-10-4 0,11 11 1,-14-5 5,-1 0-6,-1 0-5,0 0 17,-2-1-6,-1-1-6,-2-2 0,4 2 6,-5-6 6,3 0-12,3-8 18,-5-3 16,7-4 5,-7-1-10,0-2-1,0-1 0,4-9-5,-3 5-6,4-4 6,-4 8 0,-2 2 0,1 2-6,-1 2 0,-1 3 6,4 1-11,-3 2 5,10 2-6,-6 4-10,7 3-1,-5 4 1,1 2-1,1 3 0,0 3 1,-1 1 16,2 1-28,0 1-162,20 21 61,-12-16-66,15 13-472,-7-17 62,-9-8-335,8 1-634,-12-11-2812,-2-2-4692,-1-2 9067,-4-2 0,-7 0 0,-2 0 0</inkml:trace>
  <inkml:trace contextRef="#ctx0" brushRef="#br0" timeOffset="10646">11566 5407 22487,'-1'-4'1400,"1"1"-4677,0 3 0,0 0 0</inkml:trace>
  <inkml:trace contextRef="#ctx0" brushRef="#br0" timeOffset="11017">11886 5481 23265,'1'-3'2100,"0"0"-1730,-1 3-359,34 47-879,-20-18 882,7 4 0,-1 2 210,-9 3-213,-2 0-3177,-3 1 3183,-1-3-17,-3 0-575,-1-6 592,-1-4 217,0-6-206,-1-5 224,0-4-23,0-6 163,0-2-274,3-14 2946,1-1-2958,3-12 17,3 0-28,2-4 6,4-3 11,2-3-11,4-2 17,4 0-18,3 1-22,-4 13 1,2 0-541,2 3 0,1 0 478,-1 1 1,1 2 22,23-7-16,-19 15-34,-1 3 252,-1 3-247,0 5-16,1 2 0,0 7-51,1 3-2772,0 5 2643,-2 3-450,-1 3 143,-5 1-365,-4 3-851,-6 0 1725,-3 5 0,-7-16 0,-2-1 0</inkml:trace>
  <inkml:trace contextRef="#ctx0" brushRef="#br0" timeOffset="11656">13237 5791 15504,'60'-13'38,"0"1"0,-11 4 0,1-1 0,-5 3 778,-8 3 1,1 0-821,9 0 1,4-1-1,-3 1 1,-2-1 0,0 1 196,16-1 0,-1-1-190,-17 1 0,-2 1-1,-2-1 1,2 0 0,9-2 0,0 0 2,-16 1 1,-1 0 13,6-2 1,-3 0 59,-3-3 10,-13-1 1014,-11-1-1030,-8-2-28,-11-1 0,-8-3 187,-9 0-148,-9-2-999,-4 1 1094,-2 1 314,-14-7-236,7 3 51,4 0-22,15 6 2113,16 5-2242,5 5-34,3 0 397,4 4-464,2 1 3049,3 0-3105,4 0 5,8 1 18,5 3-29,7 3 1,6 4-23,20 14 441,-13-3-438,-9-1 0,-1 4-43,4 21 24,-3 2-130,-25-9 0,-7 2-576,-17 18 318,6-23 1,-1-1-1540,-22 16 1971,3-12 0,14-18 0,1-1 0</inkml:trace>
  <inkml:trace contextRef="#ctx0" brushRef="#br0" timeOffset="12924">16204 5962 27862,'18'-50'208,"1"0"0,-3 4 1,-6 6 542,-15 10-1244,-5 1 121,-3 2 62,-5 3 3,-2 4 178,-5 5-303,-5 3 312,-28 5-167,22 7 1,-2 3 411,0-1 0,-1 2 58,-1 3 1,0 2-68,0 4 1,1 3-83,2 1 1,0 2-41,2-1 0,2 1-120,-17 19-2823,29-13 2506,6 1-72,5-1 244,5-2-85,7 8 269,13-4 15,16 2 2,5-13 65,11-7 16,-8-9 58,3-6-64,2-6 2162,1-6-2156,-11-1 1,0-1-4,-8 4 0,1-3-1412,19-15 1,0-2 1408,-19 12 1,-2-1 5,8-7 0,-1-2-120,-12 8 1,-2 0 119,15-28 17,-4-1-22,-6 1 22,-4 1 0,-5 4 370,-5 3-205,-4 6-1530,-3 0 1399,-4 14 1957,-1 1-1974,-2 15 260,-1 5-322,3 2-5,0 2-138,1 10 136,0 1 30,1 11-6,0 3 0,1 5 5,0 5 30,0 5-35,1 2-344,0 4 333,2 0-2081,-1 1 2086,-1-14 1,1 2-6,0 0 0,1 1 16,-1-2 1,1 0-12,4 23-136,1-24 142,3-4-11,2-5 0,4-4 218,20-6-230,15-9 23,4-8-22,-13-7 0,-1-2 16,11-10 6,-9 1 0,-2-3 1808,3-7-1800,-18 11 1,-1-1 36,10-21-23,-14 12 28,1-5 280,-17 14-291,-5 9-7,-7 1-15,-5 8 3122,-7 2-3139,-4 1 514,-4 4-508,0 1-6,-1 5 248,-5 10-254,7 6-5,2 2 11,11 1-3409,9-5 3409,2 1 11,3 0-5,3 0 5,5-1 6,6 1-28,16 6-6,15-3 14,-16-12 0,2-2-326,1-4 1,-1-2 334,17 0 3018,-3-16-3040,-25 0 49,1-10 1,-11 2-6,-4-3-333,-3-3 322,-3-2 983,-2-2-966,-9-16-12,-1 9-5,-7-11 72,2 14-33,-21-16-51,12 19 1,-16-10 5,15 26-436,-1 4 419,-1 3-183,-14 4 161,11 5-22,-7 4-40,15 4-196,0 9-682,9 17 391,7-7-3254,11 9 2868,11-19-2694,22 6 2285,-4-9 23,17 3 36,-19-16 0,0-2 466,17 1 645,-17-4 1,2-1 400,-3-4 0,0-2 1027,7-6 1,-1-2-1051,-6 3 1,-1-1 428,1-3 0,-5 0 582,-6-1 2015,-6 1-2234,-3 0 2771,-5-3-3230,-3 6-61,-2-1-123,-4 6 1525,-1 1-1626,-2 2-62,-1 1 34,-1 1-179,2 2-6,-1 1-5,0 9 5,3 9-11,0 3 17,3 6-12,11 6 1,10 4-6,5-1 0,4-3 11,7-4 34,0-7-34,-1-1 39,-8-10 18,-7-9-46,-5-2-28,3-3 29,-5-2 5,0-3 84,6-9 17,2-13-118,-5 5 17,-3-8-17,-10 17-11,-2-1-22,0 2-29,-1 0-61,-2 2-129,-1 1-195,-1 1-4679,-6-3 5115,4 5 0,0 0 0,4 6 0</inkml:trace>
  <inkml:trace contextRef="#ctx0" brushRef="#br0" timeOffset="13608">17939 5126 21293,'0'-6'2392,"0"1"-308,0 5-1491,5-64-341,-4 46-369,2-18 0,-1 6 257,-2 26 22,-1 2-145,0 2-40,-1 4 29,0 4-1,0 8 7,1 7 16,0 26 0,2-5 0,1 2-109,-1-9 1,1 2 98,0 5 1,0 4 0,0-6-2,0 13-3,0-13 0,-2-4-1092,-2-3 1095,0-5-516,-2-2 505,1-5-268,0-3 268,0-4 400,1-3-383,0-1 1052,1-4-1064,0-1 592,1-5-278,-1-1 14,1 0-333,0 1-1,0 2-10,-2 0 10,1 2-10,-2 0-18,2 0 35,-3 9 10,3-6-22,-3 6 0,2-6 0,0-1 11,0-1-11,0-1 11,1-1 1,0-1-7,1-2 572,0-1-527,3-6-22,3-5-16,1-4 10,2-4-5,-2 1 11,1-4-11,6-16-6,-4 8-6,3 0 1,1 0-6,1 1-11,9-12 16,-10 25-16,0 2 0,2 3 0,0 2 0,4 3-1,1 1 1,3 3-11,2 3-1,2 3-5,0 4-11,12 14 22,-10-2 1,6 11-7,-13-6-27,-1 16 16,-8-10-376,-2 11 404,-13-16-5,-9 0 11,-9-2-6,-10-3-22,-6-2 0,-6-3-28,-3-4-39,-3-4-65,15-5 1,0-2-48,-16 0-127,12-6 1,0-1-260,0-4-248,-6-9-3405,17-10 4246,9 0 0,4 5 0,10 7 0</inkml:trace>
  <inkml:trace contextRef="#ctx0" brushRef="#br0" timeOffset="14031">18551 5796 26414,'22'-41'99,"0"1"1,-1-1-1,10-15 1,-7 6-33,-11 7-1550,-1-2 1534,0-5-15,-5 13 0,0-2-729,1-22 710,-3 22 0,-2 1 33,-1-14 6,-4 7 28,-3 5 6,-4 6 587,-2 6-481,-7 0 15,3 10-188,0 3-12,6 9 845,3 5-850,2 4 1157,-1 2-1163,-3 17 11,1 0-11,-2 36 0,5-12-321,2-12 1,1 1 320,4 21-48,3-13 1,2 1 30,-1-11 0,2 1-549,8 21 0,3-1 560,-7-23 0,1-1-19,4 8 0,2-2-48,8 10-39,1-4-33,-1-3-35,-3-4-60,-2-2-2906,-5-5 2698,-4-3-157,-4-6-671,-3-3 553,-3-7-1571,-3-4-1017,0-9 3478,-5-6 0,3 2 0,-2-1 1</inkml:trace>
  <inkml:trace contextRef="#ctx0" brushRef="#br0" timeOffset="14230">18500 5493 22551,'45'-15'355,"-1"0"1,1-1 0,5-2 0,-4 2-253,-6 7 1,-5 3 76,3-2 1149,-5 0-1133,10-1-112,-14 3-17,4-1-16,-15 4-29,-3 0 429,-1 1-451,-7 0-22,-1 1-364,-5 0-1115,-1 0-303,-4 2 1981,-1 2 0,0-2 0,1 2 0</inkml:trace>
  <inkml:trace contextRef="#ctx0" brushRef="#br0" timeOffset="18680">19439 5523 19580,'0'-9'2811,"0"3"-1965,0 6 856,-29-74-934,5 40-676,6-8 1,-2 3 30,-1 21-4279,12 15 4195,3 1 832,2 1-854,2 1-12,0 3 1,1 2 5,1 10 0,0 0 6,3 6 0,4-3 16,4 2-16,7 3 6,5 1-18,6 3 3,-4-6 1,2 0 95,14 12-101,-13-11 0,0-1 8,8 9-28,-3-3 0,-6-1-16,-7-1-18,-8-2-10,-6 0-46,-5-2-195,-15 10-276,-12 0 125,-7 0 1765,-6-4-2051,8-14-180,-1-3-269,-2-5-251,2-3-477,-1-7-1160,4-2 415,1-7 0,5-5 471,5-2 34,3-18 2139,8 6 947,4-13 3780,13-6-3095,0 11 1264,6-11-649,-4 19-561,-2 3-431,-1 4 436,3-5-1080,-2 10-72,2-3-168,-2 12-91,-2 3-89,0 4-68,-3 1-33,0 3 2788,-4 0-2810,1 5 10,-2 1-5,1 8 0,-3 3-39,-3 6-28,-4 4-73,-6 5-123,-3 5-286,-3 3 31,-1 3-2999,1 4-6370,2-5 9714,5-6 1,6-16 0,5-9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11:56.48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4088 1741 31381,'-31'-45'-1359,"0"1"0,-6 3 0,1 8 181,-2 16 1860,-10 7 453,18 14 522,-1 4-265,-3 7 39,-3 5-1087,0 7-344,-2 4 0,1 5 0,1 7 0,1 4 0,2 5 0,4 3 0,4 1 0,6 1 0,7-2 0,7-4 0,10-2 0,9-6-486,12-3-1915,11-7 478,9-4 542,9-8 996,-10-12 0,5-3 416,3-4 0,1-3 246,1-1 1,-1-3 312,-3-3 0,-3-2 338,-13-1 1,-3-2 395,0 0 1,-1-2-996,-1 0 0,0-1-329,-1-1 0,-1 0 0,24-20 0,-4 0 0,-4-2 0,-6 1 0,-5-1 0,-4 1 0,1-9 0,-11 15 0,-2-4 0,-14 20 0,-7 8 0,-9 6 0,-6 10 0,-7 7 0,-6 8 0,-4 5 0,-2 6 0,-1 1 0,5 3 0,6-1 0,6-2 0,10-2 0,6-2 0,9-3 0,7-2 0,6-5 0,8-4-1398,5-4 131,4-4 524,3-4 597,2-5 500,2-6 177,1-5 1277,0-5-947,-1-6-861,-1-2 0,-3-4 0,-4-3 0,-5-1 0,-6-2 0,-5-1 0,-6-1 0,-5 0 0,-3 2 0,-4 1 0,-4 4 0,-5 4-1782,-2 5 205,-3 5 1613,-15 3-240,5 6 426,-11 6 702,8 6 312,0 7-1897,0 5 2467,2 4-1806,2 5 0,2 2 0,1 19 0,9-12 0,2 11 0,10-16 0,7-2-110,4-2-2766,8-4-386,7-4-144,5-4-81,6-4 3486,0-9 0,-1 0 0,-4 0 1,19-3-1</inkml:trace>
  <inkml:trace contextRef="#ctx0" brushRef="#br0" timeOffset="568">5050 1870 32767,'26'-31'0,"-6"13"0,-24 45 0,-1 3 0,1 3 0,0 0 0,0 1 0,0-1-595,1 0-232,-1-3-172,2 0 941,0 3-70,1-12 267,1 1-210,1-14 194,8-13 656,0-4-202,7-11-145,-3 1-36,2-3-164,0-1-232,2-1 0,-1 0 0,0 2 0,0-1 0,0 3 0,-2 2 0,0 2 0,0 4 0,-2 4 0,1 2 0,-1 5 0,-1 2 0,12 16 0,-9-3 0,9 13 0,-5 1 0,-4-5-615,4 5-1109,-4-9 380,24 14 569,-14-17 801,20 8 233,-22-21 307,2-4 286,0-5 155,1-4 138,-1-5-542,0-4-603,-3-3 0,-2-4 0,-3-3 0,-4-3 0,-3-3 0,-2-1 0,-3-1 0,-2 2 0,0 3 0,-2 4 0,1 3-310,-1 5-18,0 5 71,-1 4 121,0 4-100,-1 2-89,0 3 133,1 1 84,0 6 227,0 2-100,0 8-55,1 3 4,0 6 123,2 3 69,0 5-151,4 24-321,0-11 3,2 16-391,0-20 511,-1-1 15,0-4-12,0-2 36,-2-2-12,-2-2 18,-1-3 19,-4-4 51,-2-3 314,-4-3-283,-10-1 661,2-6-545,-7-1-102,6-7-348,1-1-634,1-4-2642,4-2-5804,3-3 8528,4 0 1,2 3-1,1 2 1</inkml:trace>
  <inkml:trace contextRef="#ctx0" brushRef="#br0" timeOffset="964">6045 2127 29995,'43'15'147,"0"-1"0,2-5 0,-6-10-1,-5-34-81,1-4-40,-1-6-2596,-12 7 2475,1-6 3,-2-6-152,1-4 133,-1-5-42,-2 0-22,-2-2 102,-7 19 0,-2 1-1,-3 9 0,0 1 23,0-8 0,-2 1 138,-2-11-133,-5 7-101,-3 4 10,-3 7 422,-4 6-454,0 6 3,-2 6-1,0 5 5,1 4 2,0 3 128,0 6 5,0 4 45,-1 7-6,-1 8 0,-2 7-1187,0 7 1181,0 7-10,2 6 10,1 7-13,8 2 0,3 3-9,2-23 0,2 1-14,1 23 0,4-2-17,3-29 1,2-4-2095,17 28 2030,5-6 35,5-8-173,2-4 68,-13-18 0,0 0-70,12 7-140,7 3-1121,-8-14-78,-9-6-1927,7-2-5574,-14-7 9025,-2-4 0,-9 2 0,-3-1 0</inkml:trace>
  <inkml:trace contextRef="#ctx0" brushRef="#br0" timeOffset="1173">6237 1753 31665,'43'-19'117,"-1"-1"0,0 1 0,16-8 0,-5 7-99,-20 16 1,-2 3-2378,15-1 2246,16-1 15,-25 3-2663,-1 0 2538,-5 0-333,-3 3-4976,1 7 5439,-11 1 1,-4-1 0,-9-3 0</inkml:trace>
  <inkml:trace contextRef="#ctx0" brushRef="#br0" timeOffset="4080">8550 1830 12037,'-50'-6'45,"0"0"0,6 0 1,9 2 2480,19 3-2529,15-1 1407,13 0-1417,11-1-35,10 0-1477,12-1 1363,10-1 225,-22 3 0,2 0 872,3-1 1,1 0-907,3 0 0,2 0-683,1 0 0,2 0 652,1 0 1,0 0-45,1 2 0,1 0-72,-2 0 0,1 0-155,-3 2 0,1 1-304,-4 0 1,-1 1-803,-3 2 1,-3 1-856,26 8 2332,-10 5 1,-27-9 0,-6 1 0</inkml:trace>
  <inkml:trace contextRef="#ctx0" brushRef="#br0" timeOffset="4389">8839 2150 21322,'-48'9'2673,"1"0"0,5-1 0,8-2-2049,20-5-457,13-5-1952,13-4 2118,12-5-51,10-3-565,10-3 986,10-3-483,-25 11 0,3-1-40,17-7 1,1 0-922,-11 3 1,0 1 1578,12-6 1,-1 0-597,-16 5 0,-2 0-62,-1-1 1,-1 0-252,-2 0 0,-1-1-523,19-18 294,-7 1-85,-10 1-138,-10 2 110,-9 1-2508,-7 3 2160,-9 1-524,-4 2-36,-9 2 624,-3 0 322,-2 4 468,-2 0 1330,2 3-730,-5-3 100,11 7 501,-4-2 2735,16 9-3913,2 1 543,3 4-1175,8 2 652,4 4 15,10 5-3406,7 5 3362,6 4-61,6 5-622,3 7 0,1 3 742,-15-12 0,-1 2-197,16 14 0,-3 2-188,-5 9-294,-9 4-326,-12-1-287,-9 1-27,-15-2-577,-11 0-6951,-7-6 8479,-3-7 0,14-19 0,5-9 0</inkml:trace>
  <inkml:trace contextRef="#ctx0" brushRef="#br0" timeOffset="5177">11800 1450 32767,'-2'-8'-3664,"1"2"1151,1 6 5815,-74-42-2892,36 31-44,-12-10 0,-2 4 221,3 25 559,-5 6-1146,-1 7 0,-1 5 0,7 7 0,1 4 0,18-13 0,2 1 0,-17 16 0,5 2 0,10 7 0,10 4 0,9-1 0,13 2 0,13-4-1644,13-2-406,15-6 1365,-1-16 0,4-3 337,-9-7 0,4-1 308,6-1 1,5-1 0,-3-2 335,-2-3 1,-1-2 258,15 0 0,0-1 282,-19-3 1,-3-2 325,0-1 0,0-1-1076,-2-1 0,-1-1-87,-2-1 0,-1-2 0,28-9 0,-6-5 0,-5-3 0,-22 4 0,-1 0 0,9-12 0,1-10 0,-21-7 0,-10 18 0,-8-12 0,-11 27 0,-9 4-941,-23 5 753,4 6 440,-17 8 456,13 6-539,-1 6-169,2 6 0,5 0 0,5 4 0,7-1 0,8-1 0,7-1 0,7-3 0,8-2 0,7-3-1090,11-4-195,8-3 727,10-4 547,8-4 527,8-2 458,5-4 480,3-4-1454,-31 2 0,-1-2 0,31-8 0,-7-3 0,-6-3 0,-9-2 0,-7-1 0,-9-2 0,-7-2 0,-7-3 0,-6-1 0,-6-1 0,-6 0-742,-6 1-1592,-5 2 551,-5 4 677,-3 4 705,-5 4 794,-3 4 643,-3 6 770,-3 3 486,-1 6-1453,0 4-839,2 4 0,4 6 0,4 2 0,6 4 0,5 1 0,6 3 0,6 2 0,4 0 0,7 0-2175,6 1-5653,7-3 7404,12 1 0,-12-14 1,2-1-1</inkml:trace>
  <inkml:trace contextRef="#ctx0" brushRef="#br0" timeOffset="5791">12822 1713 32767,'11'5'0,"-4"7"0,-14 20 0,0 3-644,0 1 80,0 2 212,-1-2 74,1 0-1286,0-4 813,2-2 1057,1-4-409,1-4-60,2-4-54,0-5-82,1-4 12,3-4-157,1-5 2325,10-12-501,-2-2-257,6-11-147,-4 1-976,8-20 0,3-10 0,1 0 0,0 3 0,-8 21 0,1 4 0,16-2 0,-15 15 0,13-2 0,-19 18 0,1 2 0,0 6 0,0 5 0,-1 3 0,-1 3 0,0 14-503,-6-7-2239,-1 9 795,-4-12 451,-1-1 680,0-2 229,0-2 279,2-3 34,0-3 244,1-2 81,1-3 75,-1-3 207,2-3 651,2-3 816,19-11 684,-7 0 23,17-11-2089,-13 2-418,0-3 0,8-18 0,-8 7 0,5-14 0,-11 12 0,3-15 0,-7 13 0,0-9 0,-9 8 0,-3 13 0,-2-5-684,-2 15-520,-3 2 135,1 5 413,-1 2 241,3 5 1276,2 0-261,-1 5-554,1 2-55,2 5-65,7 11 111,0-1-138,15 25-120,-7-14-1191,8 14 607,-7-11 625,1 2 225,-1 1 248,-3-1-336,-3-1-472,-4 12-121,-7-12 121,-7 7 269,-8-15 535,-5-3 2572,-3 0-2250,-3-3-1233,-8 4 378,9-9-2595,-3 1 2530,12-11 0,8-3 1,1-2-1</inkml:trace>
  <inkml:trace contextRef="#ctx0" brushRef="#br0" timeOffset="6139">14078 2005 32767,'-6'-63'0,"0"0"0,2 17 0,0-1 0,2 7-290,5-11-1859,2 2 1,0-1 1619,5-12 406,-3 20 0,0 0 744,4-15-558,-5 20 1,0 1-1522,2-15 2112,-1-8-311,-5 31-293,-3 6 19,-3 6-455,-1 6 2233,-3 3-1915,-1 5 751,0 1-368,-2 6 113,-6 14-185,3 3-122,-1 16 0,1 4 177,2 12-371,2-8 0,2 3-65,7-1 1,3-1-1123,1-10 0,1 1 829,3 12 1,2 0-93,2-15 1,2-1-137,10 14 0,4-2 233,-7-11 0,2 0-9,8 8 0,1-2-101,-10-15 1,0-1-670,18 21-3711,-21-11 1,-2-1 3628,1 2 1,-5 8 0,-12-37-1</inkml:trace>
  <inkml:trace contextRef="#ctx0" brushRef="#br0" timeOffset="7224">13991 1831 32767,'43'-22'0,"1"1"0,-1 0 0,-1 5 0,-9 12 0,0 3 0,1-1 0,1-1 0,15-2 0,3-1 0,-1 0 0,-1-1 0,1-1 0,-2 0 0,-7 0 0,-4 0 0,9-4 0,-8 0 0,-6 1 0,-9 0 0,-6 2 0,-8 0 0,-6 1 0,-3 1 0,-12-2 0,-1 3 0,-22-2 0,10 5 0,-11 1 0,11 2 0,-1 3 0,1 1 0,-11 10 0,9-2 0,-5 7 0,12-2 0,4 1 0,4 2 0,4 1 0,4 1 0,9 13 0,2-8-1837,11 9-34,14-2 999,-5-11 540,11 3 583,-12-14 741,0-4 589,-2-4 507,-3-2-2088,-2-5 0,-2-3 0,-3-5 0,3-15 0,-5-10 0,-2-2 0,-7-3 0,-4 13 0,-1 0-181,0 4-2172,0 2 524,-2 5 621,0 4 337,-1 3 263,0 3 634,0 3 231,1 2 582,0 1 418,1 3-196,0 3-652,0 6-9,1 4-278,1 4-475,2 3-361,3 3-571,3 3-291,2 1 278,4 2 770,1-1 109,3 0 86,2-1 70,1-3 234,1-3 18,0-4-204,-1-3-290,-1-5-346,0-3 85,1-4 446,0-2 750,0-5 1065,0-2 538,-1-5-202,-2-3-116,-3-5-331,-3-2-468,-1-4-482,0-2-441,-1-2-656,1 1-26,-1 0 236,-1 2 300,0 3 337,-1 3 127,-2 3 176,-1 4-32,-1 4 36,-3 3-102,1 2 264,-2 2 249,1 1-902,1 4 0,0 3 0,4 6 0,11 33 0,-6-13-939,8 26-365,-9-24-825,-1-1-375,0-1 1730,0-2 401,0-2 88,0-3 223,0-4 226,-1-3 93,0-5 285,-3-4 100,0-6 559,-2-2 846,1-7-323,2-3-528,1-5-599,2-4-597,1-2 0,1-5 0,1-1 0,2-3 0,1 1 0,12-11 0,-7 10 0,9-6 0,-12 16 0,0 4 0,-2 4 0,-1 4 0,1 3 0,-1 3 0,10 11 0,-4-1 0,8 11 0,-6-4 0,2 3 0,3 1 0,1 0 0,1 0 0,16 5 0,-10-8 0,13 1 0,-16-12 0,1-3 0,0-2 0,-1-5 0,-2-3 0,-1-6 0,-4-6 0,-1-5 0,-3-6 0,-2-6 0,-1-6 0,-3-7 0,-2-5 0,-1-5 0,-2-3-760,-6 30 1,-1-1-32,1 0 0,-2 0-254,3-30-305,-2 4 669,-2 6 158,-2 8 11,-5 7 37,-3 5 389,-5 8 307,-4 3 1246,-1 7-630,-21 3 424,4 14 446,-7 5-9,12 14-1116,11 4-582,-1 6 0,3 8 0,2 5 0,5 7-656,4 5-1051,5 4 824,4-29 1,3 1 509,9 16 0,4 1 244,-1-11 1,3-2-353,8 14 1,4-2 584,-5-16 1,1-2 101,2-1 1,0 0 79,0-2 1,1-1 16,-2 0 1,-1-2 44,-1 0 1,-1-1-114,-3-2 1,-2 0-417,18 18 26,-9-7-573,-4-5-403,-5-8-481,-4-7-2087,-3-6 3827,1-4 0,-9-2 0,0-1 1</inkml:trace>
  <inkml:trace contextRef="#ctx0" brushRef="#br0" timeOffset="7442">16189 1645 32767,'61'-8'0,"0"-1"0,-3 1 0,-3 3 0,-18 7 0,-3 2 0,1-1 0,2-1 0,9 1 0,0-2 0,-13 0 0,-1 0 0,7 0 0,-2-1 0,4 0 0,-6 0 0,-7-1 0,-6 0 0,-6 0 0,-6-1 0,-4 1 0,-3 1 0,-3 0 0,-5 2 0,-5 2 0,3-2 0,-1 2 0</inkml:trace>
  <inkml:trace contextRef="#ctx0" brushRef="#br0" timeOffset="9282">5671 4580 20681,'-7'-49'685,"-1"1"1,1 3 0,-5 12-562,-14 24 253,-6 4 130,0 10 1,-3 4-1954,-9 6 0,0 2 1715,-3 3 0,1 1-759,-2 5 1,2 1 744,13-6 1,1 3 42,-10 11 0,2 3-41,11-9 1,2 1-125,-7 10 0,4 1-1041,13-10 0,4-1 737,2 1 0,3 0-254,-2 30-533,11-1 331,11-4 921,10-5-1003,11-5 154,8-5 66,8-6 285,-22-20 1,3-1 18,1-2 1,1-1-78,3-1 1,1-3 33,2-1 0,0-2 41,2-1 1,0-1 60,1-2 0,1-3-39,17-6 1,0-3 123,-14 1 1,-1-2 376,13-6 0,-2-1-376,-17 2 0,-3 0 100,-2-1 1,1-3 93,8-9 1,-1-2-42,-13 8 1,0 0 0,5-9 0,-4 1 2124,2-13-1915,-13 8 1,-2 0-82,2-6-170,-7 12 0,-2 3 146,-6 11-58,-4 7-84,-6 6 1305,-6 7-1275,-9 7 82,-23 22-116,6-1 407,11-7 1,0 1-430,-12 15-13,4 1 13,5 1-18,7-1-60,8-2-22,8-1-11,5-5-435,10-4 420,4-4 305,10-4-297,5-5 26,6-4 29,6-6 31,3-4 16,-8-7 1,0-2-807,18-7 824,-16 2 0,-2-2 71,10-12-478,-2-3 471,-6-3-14,-4-2 402,-7-1-411,-6 1-28,-7 0-264,-6 2 224,-5 1 24,-16-10-85,-2 13 8,-15-4-12,1 17 52,-5 8 0,-4 4-30,6 4 0,1 1-6,-10 1 0,2 2 339,-13 14-349,25 1-11,6 4-50,8 2-34,5 3-44,7 1 1258,2 0-1455,7 1-142,4-1-199,8-2-200,3 0-318,6-4-1396,3-2-283,5-5-2169,4-5 5090,10-4 1,-23-5-1,1 0 1</inkml:trace>
  <inkml:trace contextRef="#ctx0" brushRef="#br0" timeOffset="10039">6747 4844 20868,'15'-38'336,"0"-1"0,0 3 1,-9 12-220,-11 23 423,-3 5-490,0 1-3956,0 6 3929,-2 3 846,2 4-846,0 3-1,2 3 0,1 2 157,2 2-140,1 14-39,0-10-323,2 11 334,0-16-33,2-1 44,0-2-16,4-3 3248,5 0-3176,-2-10 78,3-1-33,-3-10 6,2-5-23,1-4 498,2-6-498,1-5-5,0-2 5,2-2-16,-1-2 16,0 1-5,0-1-17,1 2 62,6-7-96,-5 12-22,5-4-17,-7 15-3403,-1 4 3409,0 2-17,-1 5 0,-2 3 6,1 6-12,-3 5 17,2 3 0,-1 4 1,0 2-24,0 1 12,7 13 6,-4-10 2121,7 7-2127,-4-13-133,15 2 139,-5-9-1,12-1-549,-7-11 555,2-4 23,3-7-23,0-4-5,2-8 10,1-4 7,0-5 13,-12 4 1,0-2 13,14-16-25,-16 14 0,-1-1 54,5-16-11,-3-1-1,-4-2 6,-5 0 5,-3 1 17,-3 3 29,-4 5 4,-4 5-2721,-2 7 2733,-2 2 772,-3 5-672,-13-3-90,4 10-89,-11-1-33,8 12 6,0 4 429,1 0-412,1 3 3369,1 0-3392,1 0 0,2 0-12,1 0-4,4-3 16,0 1-6,4-4 73,0 1-89,1 1-12,0-1 12,0 1-6,-1-1 28,0 0-39,0 1 11,0-1 5,0 1-10,0-1-7,0 1 18,0 0-6,0 1 6,0 0 33,1 1-39,-1 1 0,2 1 0,1 0 5,0 2 1,3 2 0,0 1-6,3 3-17,3 2 17,2 3 0,13 13 11,-3-4-1704,-1-2 0,2 1 1681,8 8-2,-9-12 0,0 0-486,14 10 477,0 0 18,1 0-18,-5-1-2117,-5 0 2101,-6 1-11,-8-1-207,-7 0 206,-5-3-10,-9-2-57,-5-2 1901,-9-2-2203,-8-4-1440,-28 1-618,8-9-6696,-15 0 9174,25-9 0,18-2 0,9 0 0</inkml:trace>
  <inkml:trace contextRef="#ctx0" brushRef="#br0" timeOffset="10410">8432 5047 24433,'25'-54'123,"1"0"1,-2 3-1,-6 5-22,-11 3 5,1-5-711,-2-5 683,0-3-5,0-4-17,-1-3-396,-2 32 1,-1-1 428,3-30 29,-3 3 33,0 8 11,-3 6-22,-2 10 591,-4 7-636,-3 7-33,-2 7 263,-1 6-297,1 4-6,-1 6-11,0 5 1,0 6 4,-1 7-16,-4 24 12,6-2 214,5-12 0,1 2-221,2 23 612,2 5-620,4-27 0,0-1-3,1 2 1,1 0-4,3 0 1,1 0-452,2 0 0,1 0 432,2 0 0,1-1-6,1 0 1,1-1-15,2-1 1,0-1-18,1-1 1,1 0-20,-1-2 0,0 0-191,20 22-105,-4-3-192,-2-4-218,-4-3-319,-3-4-436,-3-6 1545,5 2 0,-16-17 0,4-1 0</inkml:trace>
  <inkml:trace contextRef="#ctx0" brushRef="#br0" timeOffset="10617">8282 4788 18735,'53'-26'194,"1"-1"1,-3 2-1,-4 6-43,11 9-22,4 2-17,0 1 1856,1 0-1890,-21 2 0,-1 1-16,19-3-34,-24 3 0,-1 1 22,3-2-11,-7 0 1186,-3 1-1253,-12 1-73,-3 2 178,-10 0-901,-6 1 987,-4 0-163,-8 2 0,7-1 0,-1 1 0</inkml:trace>
  <inkml:trace contextRef="#ctx0" brushRef="#br0" timeOffset="11269">10776 4750 14082,'-15'-44'394,"1"1"0,0 3 0,0 6 2026,-4 9-2180,-5 4-66,-5 4-56,-3 4-6,-6 6-23,-2 3-5,-4 6-5,-1 5-23,0 5-6,0 6-22,0 4 6,3 5-12,3 2-11,3 5 242,5 2-236,5 2-12,6 1 599,5-3-582,6 0-5,5-5 11,7-3 2230,5-6-2236,7-3 12,7-6 5,7-4 11,4-5 12,4-3 5,2-6 45,1-4 3,-11-3 0,-1-2 42,14-11-257,-15 8 1,-1-1 262,5-12-1210,8-15 1193,-16 9-12,4-11 481,-17 15-397,-1-9-106,-5 13 112,-1-7-134,-4 21 163,0 2-219,0 9 600,0 2-623,-1 8 3393,0 1-3376,-2 18-34,1-3 0,-1 10-5,3-5-17,2 1-22,3 2-208,13 16-22,2-11-1980,13 12 1622,-1-16-315,6-1-402,5-2-1048,5-2 1705,8-1 1,-25-13-1,-3-1 1</inkml:trace>
  <inkml:trace contextRef="#ctx0" brushRef="#br0" timeOffset="11455">11489 4484 23689,'44'-12'-986,"0"0"0,0 0 0,1 1 1,0 1-1,-8 5 0,0 12 0,0-1 1</inkml:trace>
  <inkml:trace contextRef="#ctx0" brushRef="#br0" timeOffset="11697">11554 4823 26639,'39'-20'19,"-1"0"1,0 0 0,15-7-1,-4 4 20,-16 15 1,-2 2-4556,17-5 4549,13-3 1,-23 6 26,-3 0-44,-5 1 785,-6 1-790,-6 1 206,-5 1-206,-6 2 2585,-3 0-2647,-3 1 1522,0 0-3398,-15 2-3696,1 1-4208,-10 2 9938,5 0 1,9-1-1,3-2 1</inkml:trace>
  <inkml:trace contextRef="#ctx0" brushRef="#br0" timeOffset="13656">14027 4274 22347,'-41'-21'110,"1"0"0,3 1 0,8 7-31,21 13 418,-8 2-435,1 0 136,-7 4-136,1-2 5,-3 1 6,-5-2-17,-3 1 112,-21-2 84,-4-1-3355,-1-1 3266,9 0-71,20 0 31,6 0 17,1 2-101,9 1-17,1 2-10,8 2 10,1 1 3310,1 3-3292,1 1 309,0 14-316,1-5 23,0 11 0,1 6-22,1-7-493,-1 24 487,0-24-6,-1 9-5,-1-15-3233,-1-1 3222,-2-1-6,0-1 17,-1 0-1,0-3 7,0-1 320,0-2-337,1-4 16,0-2 29,2-4 3441,0-2-3044,2-2 69,0-1-333,0-5-72,0 0-44,2-5-29,2-2 6,7-8-1,9-1-27,3 1-11,17 3-34,-2 11-3364,1 1 3397,-1 8-38,0 10 33,-8-1-6,10 8-5,-11-5 11,1 2-39,13 8 11,-11-5-6,6 5-16,-17-6-107,-6 8 73,-6-6-11,-10 7-17,-9-10-1274,-10-1 1218,-7 0-1917,-7-2 1737,-6-3-139,-4-3-583,-3-3-72,0-4 527,0-2-3927,2-4 4542,-3-4 0,22 3 0,4-2 0</inkml:trace>
  <inkml:trace contextRef="#ctx0" brushRef="#br0" timeOffset="13880">13931 4227 22951,'0'-5'2100,"0"2"29,0 3-2163,-5-52-27,6 39-57,-1-39-139,11 56-281,6 0-459,5 4-4322,6 3 99,5 0 5220,9 5 0,-20-8 0,1 0 0</inkml:trace>
  <inkml:trace contextRef="#ctx0" brushRef="#br0" timeOffset="14115">14760 4410 23875,'-5'5'2784,"1"-1"-2465,4-4 454,0 0-784,-25-56-34,19 41-61,-19-41-124,29 56-218,2 2-1546,14 8-420,-2 1 2414,11 10 0,-16-12 0,-1 1 0</inkml:trace>
  <inkml:trace contextRef="#ctx0" brushRef="#br0" timeOffset="14323">14923 4880 27504,'3'43'16,"-1"0"1,1 0 0,-1 17 0,-4-7-134,-10-4-2723,-12 5 2386,7-25 1,-2 1-1314,-4 2 0,-3 0 1767,-9 6 0,1-2 0,-4 4 0,-2-2 0</inkml:trace>
  <inkml:trace contextRef="#ctx0" brushRef="#br0" timeOffset="16181">10342 7469 15773,'10'-44'698,"0"-1"1,0 1 0,1-4 0,-2 3-495,-6 5 1,-3 6 187,-4 1 1111,-6 4-1234,-4 6-51,-7 5-50,-5 6 129,-28 10-151,6 8-158,14 0 1,-1 2 118,-19 14-571,-3 4 489,28-10 1,0 0-7,0 2 1,1 1-9,0 1 0,2 1-3,0 1 1,1 0-1,2 2 1,1 0 25,-17 23-23,7-1 945,8-2-956,10-3-115,13 7 115,10-16-5,13 4 5,7-21 11,8-4 6,4-6-1,8-8 1,4-5-17,4-8-6,1-6 14,-28 9 1,0-2 27,11-10 1,-1-1 2,-10 5 0,-1 0-607,8-8 0,-2-2 697,5-13 0,-6-1-286,-7-1 286,-7 1-12,-4 0-732,-5 4 750,-4 2 416,-2 5-405,-3 5 0,-1 6 72,-5 3-145,1 11 2354,-5 2-2404,1 10 401,-4 5-396,-9 19-22,3-1-12,-8 16 933,9-8-927,2 2-6,4 2-5,3 2 0,4 0-17,6 0-177,11-4 1,5-1-87,10 9 106,-2-10 0,3-3-296,15-3-152,7-4-1065,4-3 348,3-5-1170,0-2-6549,-6-6 8731,-9-2 1,-21-4 0,-10-1 0</inkml:trace>
  <inkml:trace contextRef="#ctx0" brushRef="#br0" timeOffset="16367">11190 7087 25606,'36'-43'-342,"6"9"45,10 34-1555,4 0 1119,1 3-393,-2 2-2042,-19 1 1,-1 1 3167,20 6 0,-10-1 0,-24-5 0</inkml:trace>
  <inkml:trace contextRef="#ctx0" brushRef="#br0" timeOffset="16531">11445 7376 26827,'44'-8'-761,"5"-1"77,8-2-1155,2 0-193,1 0 1763,-27 5 0,-1 1 0,2-1 0,-2 0 0</inkml:trace>
  <inkml:trace contextRef="#ctx0" brushRef="#br0" timeOffset="17107">13211 6975 17883,'-13'-50'502,"1"0"0,1 5 1,-8 10-1123,-23 25 1,-6 10 731,16 1 0,-1 1-8,-22 4 0,0 4 435,21 1 1,2 3-436,-12 10 0,0 4-88,3 6 1,2 2-12,-1-1 1,3 3-6,8-1 0,4 2 8,6 2 1,5-2-12,5-8 1,2 0-7,-3 8 1,5 0-4,8-2 1,3-3-702,9 16 715,-2-18 1,4-4-25,16 5 259,9-4-257,-6-13 1,1-2 30,23 5 607,-19-8 0,0-2-607,16-2 6,-3-4-12,-3-4-5,-6-5 51,-6-5 556,4-15-489,-16 2-17,3-9-17,-19 6-6,-4 0-5,-3 0 0,-6 0 11,-6 2-17,-7 1-11,-8 3 45,-26-2-62,6 10 1128,12 6 1,-3 2-1112,-4 4 0,1 4 0,-23 3-99,22-1 0,0 2 82,-10 9-39,18-1 0,2 1 0,-10 10-73,12-2 0,5 1-1939,5 7 1687,3 11-839,17-12 228,7 0-465,12-2 1401,5-7 0,1-2 0,-4-1 0,19 6 0</inkml:trace>
  <inkml:trace contextRef="#ctx0" brushRef="#br0" timeOffset="17315">14599 6903 17487,'-47'28'112,"-1"-1"0,4-1 0,4 3 803,12 3 0,3 4-896,-4 3 1,-1 2-23,0-1 1,0 1 55,2 0 0,1-2-93,7-9 1,0-2-54,1 1 1,0 0-129,-1 1 0,1-1-264,1 0 1,0 0-749,0 0 1,1 0-8133,-11 22 9365,5-9 0,12-20 0,4-10 0</inkml:trace>
  <inkml:trace contextRef="#ctx0" brushRef="#br0" timeOffset="17508">13959 7116 23042,'32'17'-2,"1"1"0,-2-1 0,-1 4-60,3 13 1,1 4-236,4 1 0,3 2-248,-7-7 0,2 2 0,0 0-1502,2 0 0,0-1 0,-3-1-2507,7 6 1,-3-3 4218,-4-4 1,-4-5-1,-11-8 1,-8-9-1</inkml:trace>
  <inkml:trace contextRef="#ctx0" brushRef="#br0" timeOffset="18158">16885 6585 16132,'-41'-24'25,"0"-1"0,-1 1 0,1 0 0,-14-7 1,1 1-1,2 3 245,9 6 0,1 2 0,0 0-278,-1 1 1,-1-1-1,-1 2-15,0 0 1,0 0 0,-4 0-111,-5-1 1,-6-1-1,-1 0 1,3 1 97,10 4 0,1 0 0,-1 1 0,-5-2-28,4 3 0,-6-2 0,-2-1 0,-2 0 0,1 1 0,1 1 0,5 1 35,-2 0 0,3 1 0,2 1 0,-2 0 0,-3-1 7,-3 0 1,-3-1-1,-2 0 1,0 0 0,1 1-1,3 0 8,1 2 1,2 0 0,1 1 0,0 0 0,0 0-69,-4-1 0,1 1 0,-1 0 0,-1 1 0,1-1 81,-2 1 0,0 0 0,0 0 0,0 0 0,-1 1 7,-1 0 1,0-1 0,0 2 0,-1-1 0,0 1-3,11 0 1,1 1 0,-1 0-1,0 0 1,-3 1 0,-2-1 4,2 1 1,-3 0-1,-3 1 1,0-1-1,-1 1 1,1-1-1,2 1 1,1 0-1,-5 0 0,2 0 0,1 1 1,1-1-1,-2 1 0,-3 0-3,6 0 0,-3 0 0,-1 0 0,-1 0 0,1 0 0,0 1 0,2 0 0,3 0 5,-3 0 0,3 1 0,1 1 1,0-1-1,1 1 0,-1 0 0,0 0 0,-1 0 0,0 1 0,0-1 1,1 1-1,-1 1-3,1-1 0,0 0 1,1 1-1,-1 0 0,-2 1 1,-2 0-1,3 1 1,-3 0 0,-1 1 0,-1 0 0,-1 0 0,1 1-1,2 0 1,3-1-8,-7 1 1,3 0 0,2 0 0,-1 0 0,0 1 0,-4 1-1,9-2 1,-1 0 0,-2 1 0,0 0 0,-1 0 0,-1 1 0,0 1-1,0 1 0,5 0 1,-1 1 0,-1 1 0,-1 1 0,0 0 0,0 0 0,1 0 0,2 0 0,2-1-1,3 0-2,-12 2 0,5 0 0,2-1 0,1 0 0,-3 2 0,-3 0-2,6-1 0,-3 2 0,-3 0 0,-1 0 1,0 1-1,1 0 0,3 0 0,4-2 1,4 0-5,-15 8 0,6-2 1,4 0-1,0 2-3,-1-1 1,2 1 0,0 1 0,1 0 1,4 0 0,0 0 0,2 0 0,0 2 4,3-2 0,0 1 0,2 1 0,1 0-1,-10 9 1,1 1-1,3 1 2,3-1 0,1 0 1,3 1 30,2 0 1,3 0-1,1 0-29,3 1 0,1-1 0,3 2 0,3-2 0,1 1 0,3 0-4,1-1 0,2 0 1,4 4-11,6 9 0,3 6 0,4 1 0,1-5 12,1-5 0,3-4 0,2 3 10,3 5 1,2 4-1,3-1 1,3-7 2,5-9 0,3-6 1,2-1 14,3 2 0,3-1 0,2 0 4,4 0 0,2 0 0,3-2 10,3 1 1,3-2 0,1 0-16,-9-8 0,1 0 1,1-1-1,1 0-7,3-1 0,2 0 1,0-1-1,1 0 0,4-1 0,1 0 0,1 0 1,1-2-3,-10-3 1,1 0 0,0-1 0,1-1 0,0 0-5,4 0 0,-1 0 1,2-1-1,0 0 0,0-1 7,2 0 0,1-1 0,1 0 0,0 0 0,0-1-5,-8-1 0,0-1 0,0 0 0,1 0 0,0-1 0,0 1 0,2-1 0,0 0 0,0 0 0,1-1 0,0 0 0,0 0 6,1 0 1,1 0 0,-1-1-1,1-1 1,0 1 0,0 0-22,1-1 0,-1 0 1,0 0-1,2 0 0,1-1 1,3 0 29,-8-1 0,2 0 0,3 0 1,0 0-1,2-1 0,-1 0 0,0 0 1,-3 0-1,-1-1-12,5 1 1,-3-1-1,-2 0 1,1 0 0,-1 0-1,3-1 1,2 0-3,-5 1 0,3-1 0,2 0 0,1 0 0,0 0 0,-1 0 0,0-1 0,-3 0 0,-3 0 6,2-1 1,-2 1 0,-2-2-1,-2 1 1,1-1 0,-1 0-1,2 1-1,0-1 0,0 0 0,0-1 0,0 1 0,0-1 0,0 1 0,0-1 2,0 0 1,-1-1-1,1 1 1,0-1-1,0 0 1,-1 0-1,1 0 1,-1 0 0,1-1 0,-1 1 1,0-1-1,1 0 0,-1 0 0,0 0-2,0 0 1,0 0 0,-1-1-1,1 1 1,-1-1 0,1 0 0,-1 0-3,0 0 0,0-1 0,0 1 0,0-1 1,0 0-1,-1 1 0,1-1 1,7-2 1,1 0-1,-1 0 1,1-1 0,-1 1-1,-1-1 0,0 0 1,-2 1-1,0-1 1,1 0 0,1-1-1,3-1 8,-6 1 1,4-1 0,0-1 0,2-1 0,-1 0-1,0 1 1,-2-1 0,-3 1-14,5-1 1,-3 0 0,-1 1 0,-1-1 0,2 0 0,1-2-6,-6 3 1,1-1-1,2-1 1,1 0-1,-2 0 1,0 0 0,-3 0-1,-3 1 3,9-4 1,-3 0-1,-2 1 1,-2-1-1,1 0-3,-1 0 0,-2-1 0,1 1 1,-2-1-1,1 0-1,-3 0 0,0 1 0,-1-1 0,-1 0 0,0-1 2,7-4 0,0 0 0,-2 0 0,-1-1 0,-4 1 0,-1 1 1,-1-1-1,-1-1 11,7-7 1,-3 0-1,-2-1-4,-6 2 1,-2 0 0,-4-2 238,6-15 1,-8-1-239,-10 2 1,-8-2-6,-12 2 0,-9 0 26,-11-1 1,-8 2-43,3 16 0,-4 1 0,-6 1-21,-1 5 1,-4 1 0,-4-1 0,-4 1-1,-4 2-78,3 4 0,-6 1 0,-2 0 1,-4 1-1,0 1 0,-1-1 1,2 2-1,2-1-7,-1 0 1,2 0 0,1 0 0,0 0 0,-1 2 0,-2-1 0,-3 2-63,9 2 0,-2 1 0,-2-1 1,-1 1-1,-1 1 0,0 0 0,1 0 1,1 2-1,2 0 0,1 1 170,-8 0 0,1 1 0,0 2 0,2 0 0,3 1 0,2 0 0,3-1 0,-8 0 0,5 0 0,3 1 0,-2 0 0,0 0 0,-1 1 0,1-1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14:24.56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3090 1794 31863,'-6'-39'-539,"1"-1"0,0 1 0,0 15-662,4 24 1461,0 4 235,1 8-497,5 20-305,-1-1 54,5 17-186,-2-16 1,1 1 190,7 21 126,-4-17 0,1-1-626,8 18-287,5-1 121,3 0 127,6-1-125,3-4 571,-6-16 1,2-2 172,-7-9 1,0-1 121,8 5 1,1-3 176,11-1 2974,10-4-2418,-20-9 492,3-3 336,-24-11 786,-6-4-818,-4-18-1483,-5 1 0,-5-14 0,-8-11-192,2 8-324,-6-14-220,5 15-824,2 0-189,3-1 1217,2-15 447,4 16 221,4-8 406,2 24 303,3 7 319,3 6 249,6 6-143,7 13-1270,1 5 0,3 14-1092,-5 1-601,1 3-475,2 3-483,1 1-790,3 1-679,3-1 807,3-1-203,4-2 361,-10-11 1,1-1 3330,9 4 1,0-2 0,-29-14 0</inkml:trace>
  <inkml:trace contextRef="#ctx0" brushRef="#br0" timeOffset="883">4528 2096 29414,'-7'-59'-303,"1"1"1,4 13 0,-4 6-1017,-19 2-694,8 25 1987,-3 5 643,-1 3 270,-4 4 135,-2 5-559,-3 4 1232,0 6 438,-1 4-1332,2 4-801,3 2 0,-2 14 0,10-7 0,1 8 0,11-13 0,7 8 0,4-8 0,7 4-1846,4-14-367,3-2 766,5-4 688,17-4 647,-9-6 627,3-8 1,0-4 1156,0-4 612,16-17-894,-30 10-1390,-3-3 0,0-11 0,-8 9 0,-1-17 0,-8 22 0,-4-3 0,-2 12 0,-2 5-1995,-1 4 856,-1 3 1094,-1 7 1352,-1 4-26,0 5-690,0 4-591,1 2 0,2 2 0,1 1 0,4 1 0,1 1 0,3-1 0,7 10-819,3-9-973,19 14 148,12-16 963,4-2 346,9-10 677,-11-9 457,2-7 450,-1-4 602,-1-7-821,-1-4-1030,-3-5 0,-2-5 0,-4-2 0,-14 4 0,0-1 0,7-18 0,-12 15 0,-1-2 0,0-17 0,-5-3 0,-3-3 0,-3-1 0,-2 16 0,-1 1 0,-2-20-250,1 23 0,0 0-724,-6-17 38,1 19 178,-3-2 37,2 23-380,-1 6 506,-1 4 804,0 4 964,-7 15 466,3 2-160,-7 15-394,0 17-1085,5-7 0,0 17 0,9-14 0,2 3 0,4 2 0,5 0-185,3-13 1,4 0-1594,10 18 932,-5-19 1,3-3-802,15 8 1051,-6-16 0,3-3 356,3-2 0,1-2 225,-2-1 0,2-1 108,7-5 0,-3-4 861,5-2 471,9-7 508,-21-5 457,-2-5-2091,-4-5-299,-3-2 0,-4-3 0,-5-2 0,-3-14 0,-6 9 0,-2-10 0,-4 12 0,-1 3-264,-2 3-1350,-4 3-323,0 8 308,-1 3 880,-4 11 2292,-3 13-392,-3 14-117,5 2-185,5 5-138,7-12 116,3 1-749,5-1-78,5-2-2680,6 0 810,20 5 805,18-5 858,1-3 333,-24-14 1,-1-2 777,16-2 449,-1-4 496,-2-4-386,-3-5-1463,-3-4 0,-4-4 0,6-15 0,-15 6 0,3-11 0,-17 7 0,-4-1 0,-3-17 0,-4 13 0,-2-10 0,-2 18-45,-2 4-1920,-2 4 88,-1 4 353,1 4 345,1 4 525,1 3 173,2 3 539,1 2 1997,1 5-1406,0 3-123,1 16-26,0-3-107,3 10-614,1-5-388,4 1-800,3 2-3557,10 9 1901,-1-9-1313,9 4 4378,1-10 0,-13-11 1,0-2-1</inkml:trace>
  <inkml:trace contextRef="#ctx0" brushRef="#br0" timeOffset="1486">6633 1968 32767,'-29'-54'-3583,"4"14"1114,15 54 4566,2 0-1218,1 2-517,3-1-439,2 0-192,1-2-1168,10 4 1524,18-2 973,0-5-1364,14-3 644,-14-11 746,0-2 546,10-12-1036,-11 1-596,7-9 0,-15 3 0,2-24 0,-10 16 0,1-16 0,-11 26 0,-2 2 0,-3 3-1902,-3 4 65,-5 2 965,-2 4 1009,-3 3 666,-14 6 609,5 3 693,-24 16-1951,21-3-154,-10 12 0,16-5 0,2 4 0,4 0 0,4 2 0,4 0 0,5 12 0,5-11 0,6 9-403,6-16-1679,7 0 694,5-3 516,26 7 700,-7-10 299,-12-7 0,1-1 585,17 1 417,2-3 379,1-2-194,-2-4-1314,-1-2 0,-3-4 0,-3-4 0,-2-6 0,-4-4 0,-4-4 0,-4-3 0,2-19 0,-11 6 0,1-15 0,-11 11 0,-3-3 0,-1 0 0,-2 0 0,-1 1-226,-2 3-722,0 4 213,-3 5 42,-1 5 138,-3 4-145,-1 5-4,-1 1 169,3 7 213,-1 2 408,3 5 573,2 2 670,1 3-816,0 5-54,0 4 154,1 6-368,7 17-457,1-3-543,9 17-615,3-8-341,6 4 1090,5 1 445,5 0 121,2-2 199,-1-1 308,-3 0-1,-6-1-434,-16-13 1,-2 1-444,1 16-70,-7 12 88,-12-20 284,-9-2 91,-8-1-115,-7-2-693,-6-2-5467,1-5 6945,3-6 1,16-10 0,6-5 0</inkml:trace>
  <inkml:trace contextRef="#ctx0" brushRef="#br0" timeOffset="1858">2664 3216 20478,'-47'11'324,"0"-1"1,0 1-1,0-1 1,-10 3-1,2 0 1,5-2-781,4 1 1,5-1 350,-17 8 297,27-6 1474,19-1-1371,20-2-426,13 0-71,19-2-363,18-3 752,-21-3 0,2-1-621,8-3 1,3-1 576,8 0 0,3-2-91,-16 0 1,2-1 0,0 0-232,6 0 1,0-1 0,2 0 399,3-1 0,2 0 0,0-1-136,-11 3 1,0-1-1,0 0 1,2 0-38,2 0 1,0-1 0,2 0 0,-1 0-322,4 0 0,1 1 0,0-1 0,1-1 277,-10 3 0,1-1 0,0 0 1,0 0-1,1 1-98,2-1 0,1 1 1,0-1-1,0 1 0,1 0 83,1-1 0,1 1 1,0-1-1,1 1 0,0 0-6,2 0 1,0 0 0,0 1 0,1-1 0,-1 1 22,-8 0 0,-1 1 0,1 0 0,0 0 0,0-1 1,0 2-2,1-1 1,0 0 0,0 0 0,0 1 0,0 0-1,0-1-8,0 1 0,0 0 1,0 0-1,0 0 0,0 0 1,0 0-22,0 1 1,-1-1-1,1 1 1,-1-1-1,0 1 1,0-1-5,10 1 1,-1-1 0,0 1-1,0-1 1,-1 1 13,-1 0 0,-1 0 0,0-1 0,0 1 0,-1 0-9,-1 0 1,-2 0-1,1 1 1,-1-1 0,-1 0-2,-2 1 1,-1-1 0,0 0 0,-1 0 0,0 1-4,9-1 1,0 0 0,-2 0 0,0 0 60,-4 1 0,-1-1 0,-1 0 0,0 0-111,12-1 0,-2 1 0,-1 0 53,-6-1 0,-1 1 0,-2 0-23,-5 0 1,0 0 0,-3 0-48,14-1 1,-3 0-212,3 0 0,-4 0-367,-15 0 0,-3 0-4035,22-2-4583,-35 0 9675,-20 3 1,-2 0 0,0 1-1</inkml:trace>
  <inkml:trace contextRef="#ctx0" brushRef="#br0" timeOffset="2408">8831 1790 28327,'14'-40'-185,"0"-1"0,-1 3 0,-7 9-597,-18 18 1303,-5 3-292,-4 4-3423,-3 3 3644,-4 4 38,0 2-1497,-3 5 2249,1 3 43,0 3-61,2 1-390,2 3-297,4 1 1665,6 2-2226,5 0-286,6 1-798,4-2-129,7 0-280,7-2 376,6-2 477,6-3 950,4-4 210,3-4 464,2-4 526,14-5 440,-12-3-73,9-6-1851,-20-3 0,-4-4 0,-4-2 0,-6 0 0,-3-2 0,-5 1 0,-9-9 0,-2 7-1010,-8-3-795,-1 10 840,-13 0 734,8 6 447,-15 0 635,17 8 430,-3 4 382,10 4-1663,2 4 0,2 3 0,2 3 0,2 4 0,1 3 0,2 4 0,2 3-3203,0 2-1280,1 1-1394,0 1 5557,3 5 1,-2-19-1,0-1 1</inkml:trace>
  <inkml:trace contextRef="#ctx0" brushRef="#br0" timeOffset="2665">8812 2243 31868,'0'4'-3788,"0"0"4646,0-4 1560,-13 41-1007,15-26-1411,-7 33 0,20-36 0,3 1-513,3-2 1026,1 0-513,0-2 0,5 0 0,-8-4 0,1 0 0,-9-5 0,-3-3 0,-2-1 0,3-18 0,-6 7 0,2-13 0,-8 11 0,-2-1 0,-4 2 0,-3-1-705,-2 2-277,-2 3 1070,-1 1 325,-2 3 106,-2 4 148,0 2-667,-2 5-6585,1 2 7156,4 3 1,8-3-1,5-2 1</inkml:trace>
  <inkml:trace contextRef="#ctx0" brushRef="#br0" timeOffset="5066">10236 3532 22218,'-43'5'100,"-1"1"1,4-2 0,6 1-17,13 1 73,-11 2-90,7-4-5,-9 2 5,11-3 51,-10-1-68,8-1 90,-20 0-106,23 1-1,-10 1 12,19 1-17,-1 3 45,1 1 11,-1 2 0,0 1 157,-12 19-185,10-10-350,-8 15 345,15-14-6,3 2 33,1 9-44,2-7-6,2 8-12,1-11 18,2-1-6,0-1-6,2-2 18,-1-1-12,1-3 11,-2-1 56,0-2-33,-2-5 360,2 0-282,-2-5 891,0 0-819,3-2-72,-1-1-28,9-9-3448,8-7 3353,4-1-6,8-2 1,-3 8-7,3 1-2273,16 1 2262,-10 5 23,26 4-1528,-25 7 1511,10 4 951,1 13-968,-13-1-207,10 9 190,-19-6-5,-6 1 0,-7 1-11,-7 2 803,-9-2-804,-8 2-1114,-10-2 1092,-7 1-241,-26 7-93,9-9 189,14-10 0,0-2-460,-12 0-649,3-4-2213,4-3 3540,0-4 0,17-1 0,3-1 0</inkml:trace>
  <inkml:trace contextRef="#ctx0" brushRef="#br0" timeOffset="9264">10034 5363 21368,'8'-46'741,"-1"0"1,-4 5-1,-6 10-662,-8 19 186,-12 10-209,4 11 11,-4 8 12,-5 8-308,-3 7 313,-5 7-774,-2 6 723,18-20 1,0 0-3,-1 0 0,1 3 11,-9 13 0,0 1-28,9-11 0,1 2-3,-6 9 0,3 0 6,0 13-1344,8-2 1338,7-3-11,6-5 6,7-3 0,7-5 10,5-4-4,6-3-291,3-10 1,2 0 289,8 2 25,5-5 1,0-4 19,-8-7 0,17-6 0,-28-6 22,-2-7 1,-2-3 0,-1-5 11,-2-2-22,-3-4 700,-1-1-712,-3-3 11,-2 0 872,-2-2-900,-1 1 6,-3 0 713,1 2-691,-2 1 11,0 3-2915,1 2 2944,1 3-89,2 1 83,1 4 403,2 1-431,3 3-23,0 2-11,4 4-22,-1 0-11,2 4 5,0 1-6,1 3 7,2 2-1,2 5-11,-1 4 3351,10 14-3357,-7-4 0,5 12 1,-10-7-1070,-2 3 1041,-2 1-72,2 16 16,-6-11-16,3 11-286,-2-4 118,-1-11-79,5 6-34,-1-15-112,2-3-167,3-3-224,2-3-466,5-4-694,3-5-935,4-3 504,3-7-852,3-4 667,0-6 1484,1-4 888,1-5 294,0-3 95,-1-3 992,-3-4 94,0-2 908,-3-3 281,-4 1-63,-4 1-335,-5 0 1999,-4-17-3182,-13 21-172,-6-11-141,-12 25-112,-6 6-50,-2 1-34,-5 4-34,-1 3 163,-15 6-269,10 4-39,-8 5-29,16 4-32,4 3-18,1 2 280,4 3-296,1 1-23,3 2 23,2 1-40,1 11 525,6-10-547,0 6-11,8-13-101,18 0 168,-3-10 5,14-1 12,-9-15-6,0-3 29,13-16-7,-10 3-231,9-10 265,-15 5 34,-2-1 0,-3-1-518,-2 0 546,-3 0 128,1-9-122,-4 11 33,-1-5-3097,-5 15 3114,-1 3 157,-1 4-214,0 3-60,0 2-46,-1 2 349,-1 2-377,-1 2 12,-1 4-6,-1 5 0,-1 5-12,-3 15-49,1 10 3391,0 3-3507,5-7 1,2-1-20,5 2-1760,1-1 0,4-3 1630,7-5-4,9 4-2247,-4-18 2292,3-3-987,0-7 1009,1-2-49,1-7 144,2-4 79,-1-4 66,1-6 51,-2-1 34,1-3 11,-3-3 1750,-1 0-1717,-2-2-5,-1 0 2629,-3 1-2400,5-6-89,-7 10 2210,1-1-2176,-11 15 166,-3 3-301,-3 3-61,-3 2-57,-4 4-11,-4 3 1,-2 3-12,0 4 0,2 2-3398,2 2 3387,4 2-1178,3 0 1155,3 0 0,4 0 12,4-1-17,6-1 10,5-2-1886,4-3 1875,3-2 12,3-2 1430,18-4-1402,-10-2 11,11-6 11,-17-4 1142,6-11-1097,-11 0 6,4-8 17,-12 4 5,-6-2 17,0-1 6,-6 0 5,-1-1 0,-3 0-5,-2 2 3104,-1 1-3065,-6-7-90,0 11 839,-6-7-906,4 16-17,-3 0-22,4 8-23,0 0-16,0 4-79,-2 3-89,1 3-135,0 4-241,1 2-386,2 2-896,2 2-7927,2 6 8897,2-8 0,1-1 0,0-12 0</inkml:trace>
  <inkml:trace contextRef="#ctx0" brushRef="#br0" timeOffset="9938">12055 5525 24895,'29'18'-73,"0"25"-2566,-19-1 2577,3 19-5,-5-18-112,1 17 89,-2-16 12,-2 11 680,-3-22-636,-1-5 23,-3-4 28,-2-5 16,-3-5 483,-2-4-421,-2-4 34,1-2 11,-2-3 1371,2-5-1371,0-1 0,2-7 100,1-2-100,2-2-27,3-3 55,7-17-152,3 13-27,8-11-11,1 17-17,6 2-29,3 1-10,4 0-23,3 2-1011,3 2 977,1 0-10,2 2-236,18-1 95,-12 3-66,16-2-94,-28 5 1,0 1 53,3-2 0,0 0 280,-1 0 0,-1-1-6,28-5 90,-26 0-511,-5-1 590,-5-3 38,-4 0 41,-6-2 15,-3-1 85,-3-1 55,-4 0 35,-2 0 27,-2 2 0,-1 1-11,-4 2-22,-1 1 879,-5 4-969,-2 1 581,-2 3-654,-3 2 12,-3 2-79,-4 3-17,-1 3-28,-2 6-17,-1 2-10,0 4-7,1 2-281,1 3 276,3 2-17,-4 13-5,10-8-56,0 18 27,14-22 6,5 5 23,8-14-23,3-4 17,4-3 22,2-4-5,10-3 34,-7-5-12,7-4 28,-9-4 12,-2-4 16,-1-3 28,-2-2 0,-2-2 17,-4-2 6,-3-2 22,-3-1 466,-2-10-399,-2 9-5,0-4 16,-1 14 146,-2-1-240,-1 8-57,1 0-45,1 7-33,1 2-17,-1 0 6,1 4 16,-2 2-5,1 5 0,-1 3-23,1 4-33,0 4-17,1 2-224,1 16 84,1-8-56,2 11-112,3-12-135,2 1-280,3 0-329,3-2-1634,3-2-1100,3-4 3870,5-2 0,-12-10 0,0-2 0</inkml:trace>
  <inkml:trace contextRef="#ctx0" brushRef="#br0" timeOffset="10224">13224 5647 24346,'13'-46'608,"0"0"1,0 4 0,-4 10-363,-8 24-139,1 4-79,-2 2-45,0 8 34,0 3 0,0 9-12,0 6-10,0 6-1,2 5-5,2 3-363,2 4 341,3 0-705,1 0 682,3-2-900,2-2 888,1-4 12,2-4-325,-2-4 359,0-4 295,-1-5-262,-2-4-11,0-4 647,-1-5-619,0-1 961,0-7-922,1-3 400,3-6-394,-1-4 11,2-6 6,0-3-343,2-3 337,0-3 0,2 0 11,0 1 0,1 1-11,1 3-22,-1 2 0,0 3-40,0 4-33,-3 3-79,-1 4-162,-3 4-487,-2 4-2465,-3 3-6525,-2 3 9729,-2 1 0,-4 0 0,0-2 0</inkml:trace>
  <inkml:trace contextRef="#ctx0" brushRef="#br0" timeOffset="11995">9769 7342 17985,'6'-61'1411,"1"0"1,-1 5-1,-1 8-739,-2 8-1009,-2 5 835,0 5 1011,-1 0-1117,-1 11-335,0 4 313,-1 14-364,0 10 342,1 7-298,-1 30-27,0-3-435,0-10 1,0 2 408,0 12 0,0 0-947,-1-8 0,1 0 922,-1 16 0,-1 0-17,2-13 0,-1-1-436,0 1 0,1 0 377,-1 0 1,1-1-994,1 0 1,0-1 945,0-1 0,1-2-29,0-1 1,0-1 25,3 27-395,0-8-202,1-9-234,-2-7 694,0-7-1417,-2-7 50,-3-7-1904,-1-6 4301,-5-6 1,5-3-1,-1-2 1</inkml:trace>
  <inkml:trace contextRef="#ctx0" brushRef="#br0" timeOffset="12444">9613 7865 12362,'-16'-45'1137,"-1"0"0,2 4 0,0 6-375,0 12 2304,-6-3-2685,7 9 1157,-4-5-1471,13 12 546,0 1-663,9 4 1897,4 0-1915,7 0 1,8 1-50,7 0-18,9-1-869,-4 2 0,2 0 763,22-2 8,-5 1 1,0-1-590,10 0 746,-24 0 1,-1 1-65,11-4 28,-7-2 39,-7-2 38,-5-1-197,-7-2 277,-6-1 27,-6 0 62,-4 0 1770,-5 1-1657,-3 1 808,-4 0-14,-12-3-363,6 7-325,-8-3-10,12 9-40,2 1-79,1 2-90,1 0-100,1 1-62,1 4 33,3 1 1,3 7-17,14 14-12,-2-2-910,10 11 860,-4-4-11,0 3-33,1 2-23,-2 3-29,-4 1-66,-2 1 5,-6-1-11,-4-1 68,-4-2 89,-5-5 45,-4-5 44,-5-5 348,-28-5-163,17-13 12,-17-7-12,25-13 175,1-17-191,5 6-322,2-11 237,5 10-27,6 0-51,2 0 6,8 1-17,4 2-28,4 1 11,5 3-50,3 2-39,3 3-310,18-1-452,7 6 0,1 1-1058,-3 5-1255,-15 4-6650,-6 0 9591,-6 0 0,-14 1 0,-7 0 0</inkml:trace>
  <inkml:trace contextRef="#ctx0" brushRef="#br0" timeOffset="12722">10946 7421 19255,'0'-3'4088,"1"1"-1673,-1 2-2410,-15 28 23,12-9-33,-12 24 27,18-16-33,4-2 0,4 0-3393,5-3 3382,11 7 11,-5-11-104,7 2 121,-9-11-6,-2-4 6,0-2 89,12-11-62,-10 0 85,18-18-56,-20 7 78,8-19-68,-14 13 1,1-9-11,-7 10-6,-2 2-17,-2 1-11,-1 3-6,-1 2 3300,0 3-3378,0 3 45,-1 2-364,0 4-304,0 1-4462,0 2 212,5 5-3663,0-1 7744,4 4 0,-5-4 0,-1 0 0</inkml:trace>
  <inkml:trace contextRef="#ctx0" brushRef="#br0" timeOffset="13024">11562 7468 23464,'-4'60'487,"18"-12"84,13-47-503,10-5 49,1-8-44,-10-1 5,7-7 118,-9-8-100,-8 5 688,0-11-667,-12 10 12,-4-1 6,-4 2 348,-3 1-360,-5 4-28,-3 4 118,-12 1 580,4 7-720,-8 3-45,6 8 28,-1 4-16,-1 6-40,-12 17 0,10-4-670,-6 13 670,14-7 0,5 2-45,3 3-112,7 2-202,4 0-313,9 1-2776,6-11 1,3-2-6384,10 13 9213,-7-16 1,-1-3 0,-4-7 0,-6-7 0</inkml:trace>
  <inkml:trace contextRef="#ctx0" brushRef="#br0" timeOffset="14238">12707 6899 21013,'26'-48'1191,"-1"-1"0,1 1 1,-11 19-1024,-19 33-34,-3 6 34,-8 12 22,-7 11-1214,-8 15 1127,2-1 1,-2 4-1488,6-9 1,0 2 1383,1-3 0,-1 2 0,2-1-6,-3 8 1,2 2-420,1-1 0,-1 4 0,2-2 393,4-10 1,2-2-1,-1 3-587,-4 12 1,0 2-1,1-2 445,6-14 1,2-2 0,-1 0-197,1 1 0,-1 0 1,1 0-516,1 0 0,1 1 0,-1-1 885,0 6 0,-1 1 0,2-5 0,1-5 0,1-3 0,1-1 0,-1 1 0</inkml:trace>
  <inkml:trace contextRef="#ctx0" brushRef="#br0" timeOffset="15273">13907 6820 24099,'-60'-7'144,"0"1"0,4 1 0,8 10-111,10 42-1797,19-20 0,2 2 1747,-1 2 0,2 1 17,0 1 0,0 4-771,-4 19 1,2 3 781,5-14 1,0 2-37,1 6 1,1 5 0,1-5-315,2-3 0,2-2 296,1-6 0,0 2 0,1-3-140,1 3 1,0-2 75,0-1 1,-1-1-17,1-1 0,0 0 239,-1-2 1,0-1-243,-1-2 0,-1-1-3,0-1 0,0-1-162,-10 25-39,-3-4-12,-2-7-168,-11 5 410,7-18 60,-7 0 29,14-22 1497,0-7-1548,4-9 2544,1-6-2549,2-9 39,2-6 28,0-6-1329,2-7 1369,0-6-1,2-4 22,0-3 115,4 6 1,0 0-816,0-10 678,2 14 1,2 3 312,2 6-369,4 7-56,2 3-56,3 4-72,6 4-118,5 1 1175,9 1-1533,7 0-169,8 2-95,9-1 109,-10 5 0,1 0 1130,-10 1 1,1 0-393,5 0 1,5-1 0,-4 1 115,-5 0 1,1 0 36,2-1 1,3-2 0,-2 0 80,6-3 0,-2 0-37,0-1 1,-2-1 27,-7 1 1,-3-1 216,7-8 116,-6 0 92,-6 0 520,1-7-292,-12 8-22,-2-4 492,-14 9-867,-8 6-113,-4 0 606,-7 7-735,-5 2 1140,-4 4-1156,-5 3-11,-5 4-12,-2 6-33,-3 5 344,0 3-378,0 4-11,3 3-3378,1 2 3356,5 2-23,4-1-1046,5 0 1029,7-3-5,5-2 0,4-3 5,6-3 6,4-5 17,4-3 28,3-5 67,12-3-34,-3-6 18,21-13-24,-14-2 7,10-11 100,-2-11 5,-10 7-88,6-11-1256,-15 12 1272,-3 0-298,-2 3 354,-3 3 213,0-2-179,-5 11 2007,1-1-2086,-6 11 3078,1 2-3213,-1 2 721,-5 9-670,0 1-6,-6 10 18,-3 14-18,2-4-21,-4 13 4,6-10 24,0 2-74,3 16-3380,4-13 3380,4 11 23,6-19-228,6-3 245,6-3 16,6-4 23,17-4-6,-6-7-5,12-7 5,-12-10 0,0-6 12,2-7-7,0-4 37,-4-6 1,0-2-9,9-11-740,-3-4 1,-2-3 705,-21 24 1,-1-1 2,5-10 0,0-1-1707,6-18 1713,-13 27 0,-2 1 41,12-29 1412,-3 1-1389,-4 3 31,-8 20 0,-2-1 39,-2 1 0,-1 0 191,2-29-37,-9 5-168,-1 35 1371,-4-1-1444,2 16-39,2 5 3186,1 1-3209,-1 4 12,-10 25-17,5-3-3,-2 10 0,1 2-2,0 12 91,4-15 1,2 2-87,0 19-1700,5 1 1700,5 3 0,6 0 0,7-1-8,-3-17 0,3-1 5,-6-10 0,1 0-8,5 7 0,0 0-6,6 8-300,-2-3 295,-3-4-46,1 9 40,-8-12-33,-2 6-23,-8-15-6,-6-2 6,-3-3-106,-8-2 72,-6-1-84,-5-3-106,-7-2-162,-3-3-208,-3-3-977,-1-3 166,2-1 1152,-10-14 0,25 9 1,-4-9-1</inkml:trace>
  <inkml:trace contextRef="#ctx0" brushRef="#br0" timeOffset="15708">15550 7477 26704,'-26'19'-11,"5"-2"16,24-5 1,4-1 33,4 0-44,6-1 10,3-1-16,5-2 5,15-3 6,-9-3-254,9-3 276,-14-5 45,6-8-22,-9 0-6,3-6 0,-13 3 107,0-9-45,-6 6 22,-1-6 28,-5 10-5,-2 2-6,-3 2-23,-4 3-33,-3 3-16,-5 3 10,-4 2-16,-5 2 27,-20 10-55,10 1-217,-11 9 205,18 0-11,5 2 261,4 5-272,5 1-28,5 3 0,5 2-621,5 1 464,8 1-162,8 0-252,11 1-2224,8-1 660,8 0-7515,1-5 9678,-5-6 0,-18-11 0,-9-7 0</inkml:trace>
  <inkml:trace contextRef="#ctx0" brushRef="#br0" timeOffset="17051">14558 7747 8606,'-2'6'5742,"0"-1"-1575,2-5 482,0 0-4005,-5 8-45,4-7-123,-4 6-89,5-7-107,0 0 112,-1-6-224,0-1-16,-1-5-12,2-2-23,-1-1-27,1-4-29,0-2-5,1-5 6,1-2 39,5-19-62,-2 8-5,3-16-696,-3 22 1,1 1 712,3-21-29,-3 16 0,1 0-2912,2-17 2946,0-1-6,-1-1-210,-1 0 221,-1 2-8,-3 18 1,-1 0-9,0-15 5,0-10 0,-2 25 74,-3-5-63,1 12 914,-2-2-908,1 16 3289,0 4-3300,1 4 317,0 3-350,1 2-23,0 2 0,1 6 5,-1 5 23,1 10-22,0 8-1,-2 10-1367,0 9 1334,-1 11 25,0-25 0,0 0-849,-1 5 1,-1 0 842,-1 2 1,-1 2-1,-1 2 1,0 0-1192,-2 1 1,0 0 1185,0 1 0,-2 0-14,1-1 0,0 0-494,1-1 0,0 0 373,2-2 1,0 0-160,3-2 0,1 0-350,2-3 0,2 0-1776,3-2 1,1-2-7324,9 24 9757,3-14 0,-6-21 0,-4-12 0</inkml:trace>
  <inkml:trace contextRef="#ctx0" brushRef="#br0" timeOffset="18846">9682 9704 22509,'7'-44'641,"-1"0"0,0 0 0,3-17 1,0 7-329,3 0-43,-2 13-24,-4 21-55,-1 4 77,0 4-268,-3 6-22,2 6 22,-2 8 11,3 7 6,0 5-6,2 8 0,0 4-371,-2 6 349,-2 4-3273,-2 4 3284,-2 1 0,-2 1-123,-2-1 109,-1-16 0,0 0 8,-5 14-769,-3 8 775,5-24 0,1-6 225,2-7-158,2-6 3013,2-5-2778,1-3 52,10-31-293,6-8-10,6-15-1146,3 2 1162,-4 13-28,1-1-51,0 1 68,-1 3-11,-1 1-435,0 6 412,-3 4 0,-1 5-10,-3 5-18,-1 5 2196,-3 2-2195,1 4 65,-1 1-54,7 10 550,-2 0-572,5 11-18,-4 2-5,-1 5-23,1 4-162,-2 0 0,0 2-89,4 10-346,-3-10 1,1-1 227,3 1-707,17 8-206,10-10 551,-14-15 1,1-4-1077,22 0 1259,-2-15 218,-16-6-530,1-8 911,0-4 101,-3-4 83,-2-2 96,-5-3 95,-4-1 611,1-15-398,-7 11 872,2-20-810,-11 28-46,-2-6-72,-4 18-18,-1 4-200,0 4 940,-2 5-1175,0 0 775,0 2-865,0 1 649,0 3-627,-2 5 12,0 6-35,0 5 18,-2 5-1,2 2-22,0 1 11,2 1-22,0-2-17,2 0-6,3-3 34,2-1 6,4-3 11,3-2 28,2-2-1,1-5 12,2-2 101,19-5-67,-12-7 5,15-4 17,-18-7 17,1-2 0,-1-3 95,4-14-6,-3-7-95,-2-1-881,-6 1 870,-8 12-17,-1 1-17,-1 3-11,-2 4-5,0 3-23,-1 4-28,0 4-61,-1 3-101,1 3-538,-1 2 596,0 8-484,0 1-162,0 9-146,0 2-129,0 3-370,0 3-1091,0 2 2503,0 5 0,0-14 0,0-2 0</inkml:trace>
  <inkml:trace contextRef="#ctx0" brushRef="#br0" timeOffset="19413">11157 9838 25472,'18'6'767,"0"-3"-616,-4-7-33,3-2-23,3-3-5,0-2-17,2-2 5,0-2 6,0-2-6,-1-2 12,0-3-6,0-3-1614,0-5 1575,0-5-17,-1-6-6,1-6-5,0-5 5,0-1-974,0-2 986,-2 2 5,-1 2 17,-3 3 17,-2 5 16,-3 5-653,-3-8 710,-3 15-23,-2-3-5,-3 17 992,-3 2-1059,0 6-18,-1 2 1335,0 6-1363,-1 3 1146,-2 5-1144,-4 6-7,-5 9 0,-2 7-617,-3 10 606,1 6-838,0 9 852,11-25 0,0 2-487,2 2 0,0 1 475,1 1 1,1 1-699,2 0 1,1 0 686,0-1 1,1 1-4,2-3 1,2 0-12,6 27 6,7-7 6,7-7 152,4-7-135,4-5-12,2-6 17,2-4-11,1-6-6,1-5 130,1-5-124,0-5 5,1-6 1,16-14 21,-24 3 1,0-4-14,-1 1 0,0-2 63,-1-3 0,-2-1-82,9-16 16,-1-5 11,-2-7-14,-17 22 0,0 0 6,0-2 0,0-1 5,-1-3 1,1 0-1,-2-2 0,1 1 222,-1-2 1,-1 1-212,-1 1 1,0-2-1,1-11 1,-2 1-3,-3 13 0,-2 0 13,1-6 1,-1 1-7,-4-4-24,-4 7-81,-2 8 81,-3 7 553,0 8-553,0 4 0,0 4 805,1 3-805,1 2 1238,-1 4-1238,-1 4 494,-2 7-494,-8 23 0,3-2-1689,-4 21 1689,6-5 0,2 8 0,7-26 0,0 0 0,1 2 0,0 1 0,1 1 0,1 0 0,2 2 0,1 0 0,2-1 0,1 1-74,3 0 1,1 0-266,2-2 0,3 1-2033,9 15 1,2 1 2371,-3-7 0,0-3 0,-2-5 0,-1-3 0,3 5 0</inkml:trace>
  <inkml:trace contextRef="#ctx0" brushRef="#br0" timeOffset="23287">9781 11316 18705,'3'-50'1060,"1"0"1,0 3 0,-1 6-321,2 7-96,-1 1-84,1 4-107,-1 4-61,0 5-67,-1 4-56,-1 4 56,0 3-280,-1 4-135,0 2 57,-1 9 16,1 3 39,2 10-16,1 4 5,0 6-11,0 8-1706,-2 3 1700,0 5-11,-2 2-450,-2 3 450,-2-1-6,-2 1 1,1-18 0,0 0-18,-3 14 6,-2 8 6,5-28 23,2-6-130,0-8 214,2-5 73,1-4-80,2-13 1535,2-1-1590,4-14 11,1-1 16,2-4 1,2-4-462,3-3 479,1-2 2,-3 10 1,1 0-21,9-16-36,-8 17 1,1 1 8,7-6 0,1 3-6,0 5 11,-1 5-298,-2 4 270,-1 6 1,-1 4-51,7 6 39,-7 6 0,6 7-5,-7 6 10,0 5-10,0 2-6,0 3 970,0 2-965,1 1 455,-1 1-477,3-1 11,0-2-782,2-3 782,3-4-5,1-5-39,19-1 50,-9-8 11,12-2 11,-14-11-3119,-1-4 3136,-2-7-348,-1-5 348,-1-3-11,-2-5 22,-3-3 29,-2-2-1,-5 0 0,-4 0 12,-2 0 11,-6 3 11,-1 2-1641,-4 6 1630,-1 4 2100,-3 8-2173,-3 4 344,-5 5-367,-4 8 7,-4 6-1,-4 8 6,0 6-29,-1 4-10,3 1 5,4 3 12,6 0 5,5-2 0,3 0 5,6-4-5,2-3 11,6-3-5,14 1 22,-3-8 6,11 0 3043,-8-11-3038,2-2-17,-1-5 34,-1-3 6,0-4 11,-4-4 53,5-14-25,-9 4-11,0-13-2600,-11 7 2606,-3-4-18,-2-2 0,-3-3 23,-9-14 22,-5-1-1270,-3 5 1197,-2 12-22,5 20 9,-1 5-15,1 5-33,-1 4-11,2 4-6,0 5-297,-6 26 202,10-7 2184,-2 19-2251,11-14-91,4 2-388,3 2 47,6 2-134,2 1-134,3-2-782,3-7 0,2-2 417,9 4 1229,-6-9 1,2-2-743,7-8-193,2-5 900,1-3 290,0-5 299,-1-4 289,-4-5 253,-3-3 157,-2-6-2816,-3-2 2726,-3-4 51,-4-4 0,-2-2-600,3-12-328,-4 8 1,-1 0 148,-3-8-72,0-2-29,-2-3-51,2-1-16,-2 1-6,-1 16 0,0-1-5,3-13-17,3-10 0,-5 24 577,-2 7-420,-1 3 128,-3 10-419,0 3 3139,-2 8-3201,-2 9 5,-1 3 6,-4 11 6,1 6-6,-7 27 0,4-6-311,4-15 1,0 0 299,-1 20-29,4-14 1,2 0-45,1 23 17,0-22 0,2 0-1399,7 16 1130,2-2-140,4 0-196,2-4-482,-4-17 0,0 1-1703,1-3 1,-1 0-1530,0-3 1,-1-1 3742,7 13 1,-14-29 0,-3-6 0</inkml:trace>
  <inkml:trace contextRef="#ctx0" brushRef="#br0" timeOffset="23480">11408 11095 18936,'-4'-4'3763,"1"2"-391,3 2-3316,-15-25-22,26 16-23,-4-19-42,22 21 0,8 5-114,21-4-1739,-4 1 1,1 1 1373,-19 1 1,-2 0-654,11 0 1,0-1 1198,-10 0 1,-3 1 0,3-1 0,-3 1 0</inkml:trace>
  <inkml:trace contextRef="#ctx0" brushRef="#br0" timeOffset="24563">14048 11434 22166,'-9'-52'476,"-1"0"0,2 4 0,0 6-224,0 4-1061,-2 4 1005,0 5-11,-4 5 314,-1 6-376,-2 5 23,-15 5-96,3 9 6,-13 6-22,5 8-960,-3 7 960,-3 5-17,2 3-2793,1 4 2781,5 1-5,6-1 79,2 14-113,13-15 0,3 8 14,13-17 3,4-3-5,7-4 799,5-4-782,20-4 27,-5-8-11,16-7 51,7-19 2598,-10 0-2601,-7-3 0,0-2-3,4-12-8,-15 13 0,-1-3 53,4-16-1160,-3-6 1171,-4-4 47,-6 1 1,-2-2-96,-6 21 1,0 0-896,4-20 0,-1 1 1005,-1 3 5,-2 6 7,-3 6-1,-1 8-6,-2 7 411,-3 8-350,0 2 1111,-1 10-1335,0 1 2251,0 5-2295,-3 7 21,0 3-4,-4 11-6,-4 22-6,3-2-5,-4 22-2180,4-10 2119,2 5-40,2 4-683,2-29 1,1 0 654,1 1 0,1-1-1157,2 2 0,0-1 1065,2-1 0,1 0-6,2-1 0,2-1-733,13 25 400,4-8-78,3-8-925,16-2 639,-12-16-241,9-3 754,-17-14-894,-1-8 252,-2-4 459,-1-6 477,0-6 374,-1-2 1316,-2-4-767,-2-2 202,-4-2 147,-3 1 682,-4 0 331,-2-5-1209,-2 10-181,-2-1-145,-3 13-151,-2 4 3207,-1 2-3409,0 2-84,-1 2-11,-2 0 74,3 2-220,0-1-11,3 1 0,2 1 0,1 0-6,0 1 1,0 1 5,2 0 11,2 1-11,4-1 28,4 0-6,4-2-11,5 0 6,4-3 6,2-2-12,3-3 22,-2-3-807,0-2 841,-3-3 0,-2-2 17,-4-2 6,-1-3-285,1-15 273,-6 8 6,0-9 11,-10 15 12,-1 2-23,-4 3 11,-3 4-28,-4 2 766,-2 3-777,-3 3-44,-2 3 365,-3 2-355,-2 5-11,-3 2 6,-1 6 17,-1 5-448,0 3 408,3 4-5,0 3 11,4 4-11,3 2 0,3 2-17,4 2-28,3 2-236,7 19 12,6-13-943,6 12 640,8-20-224,6-4-301,9-3-596,6-6-1213,8-6 2917,-4-10 0,-1-2 0,-4 0 0,22-1 0</inkml:trace>
  <inkml:trace contextRef="#ctx0" brushRef="#br0" timeOffset="24780">15568 10911 20989,'5'-50'845,"0"1"1,-1 4 0,0 6-319,-4 3 608,-3 9-771,-2 6 156,-3 5-358,-3 6 148,-6 3-277,3 6 391,-13 16-407,10 5-12,-5 15-839,6 3 823,1 7-11,2 9-1,5-8 1,0 2 13,2-9 1,1 1-519,-1 15 0,0 0 515,3-14 1,1 0-1206,0 2 1,0 0 1171,1 0 0,1 1-39,-1 2 0,1 0-528,1 0 1,1 3 333,-1-2 0,0 4 0,0-3-339,1 9 1,-1 0 379,1-9 0,-1 4 0,-1-5-794,-2 3 1,-1-3 302,-1-2 0,-3-1-426,-2-3 0,-3-1-874,-2-3 0,-2-3-1647,0-4 0,0-3 3518,-15 15 1,15-21-1,6-10 1</inkml:trace>
  <inkml:trace contextRef="#ctx0" brushRef="#br0" timeOffset="25087">14930 12376 15949,'-4'-48'754,"0"0"0,0-1 0,1 5 0,2-1 0,3 3-360,10-18 1,6 4-2292,-3 14 1,3 0 1944,7-13 0,3 3-23,-6 19 0,2 2-730,0 0 0,1 2 671,1 1 1,0 2-21,0 1 1,0 1 269,1 1 0,1 1-328,-1 2 0,1 0-736,0 1 0,1 0 652,0 2 0,0 0-23,1 0 1,0 1 204,0 0 1,1-1-166,-1 2 0,2-1 13,11-8 1,1-1 154,-10 6 0,0 0 22,10-7 0,-1 0-121,-14 6 0,-1 1 154,1-1 1,-1-1 39,-2 0 0,0 0 67,-1 1 1,0-1 346,18-18 1299,-7 4-935,-6 6 779,-9 7-678,-7 6 3045,-7 6-3548,-4 6 1418,-3 1-1817,-1 3 910,-2 3-937,-2 1 459,-8 10-403,-3 9-62,-2 2-6,0 6-254,5-4 232,2 3 6,0 3 0,2 3-12,3 1 0,0 0-16,0 13-446,2-12 0,1 0 367,2 1-67,2-1-162,2-3-259,1-2-430,2-2-958,0-3-3014,2-5 4991,1-1 0,-4-12 0,-1-2 0</inkml:trace>
  <inkml:trace contextRef="#ctx0" brushRef="#br0" timeOffset="25254">16474 10588 22117,'-4'-7'1882,"1"1"-1552,3 6-2469,0 0 464,-25-12-1988,17 27 3663,-19 1 0,26 7 0,0 0 0</inkml:trace>
  <inkml:trace contextRef="#ctx0" brushRef="#br0" timeOffset="25621">16677 11008 22935,'1'-3'2262,"1"0"-1584,-2 3-678,-8 68-5655,5-38 5658,-2 19 0,0 0-3,3-17 1232,-1 8-1232,2-17 0,0-4 878,0-4-811,0-3 62,1-6 44,-1-2 3325,1-5-3257,0-10 58,2-1-24,11-38-85,9-2-1602,-10 20 0,2 0 1496,16-23 16,-6 18 1,2 2-6,1 4-16,-1 3-23,-1 6-28,-2 3-6,-3 5-16,-2 4 5,-2 3-28,8 7 12,-4 5-23,8 7-12,-4 5-598,1 5 554,2 3-50,-1 2-68,0 3-128,-2-1 2573,-2 2-2814,-3-1-209,0-1-1642,-4-1 910,0-2-1502,-4-3-1130,-1-3 4313,-1-3 0,-5-9 0,0-2 1</inkml:trace>
  <inkml:trace contextRef="#ctx0" brushRef="#br0" timeOffset="26353">17441 11119 22692,'25'-30'5,"0"1"1,17-16 1612,-37 57-1618,6 8 0,-2-4 23,4 4-18,-1-7 7,0-2-7,2-1 613,0-2-601,3-2 331,0-3-320,11-3 1047,-7-4-1041,6-2 5,-9-4 90,10-16-68,-11 8 1,6-12 22,-14 12 5,-1 0 18,-2 1 22,-2 1-6,-2 2-11,-1 1-6,-2 3-5,-2 0-17,-2 2-28,-3 0 22,-11 0-55,3 3-12,-7 0-5,5 4-23,0 3 17,1 1 5,1 3-10,3 4-6,0 4-12,2 4-10,2 2 5,4 4-17,2 3 6,1 1-1,7 3-16,1 0-667,7 1 622,4 0-44,5 0-35,5-1-44,4-2-84,6-1-72,6-6-102,4-3-90,5-3-44,5-5 11,3-3 17,4-3-878,-32-4 1,0 0 1078,31 0 168,-20-5 1,-1-1-2222,18-5 2437,-23 1 1,-1-2 41,7-8-74,-5-4 232,-4-4 32,-6-2 231,-4-3 83,-5 0 17,-5-2 1541,-5 1-1204,-4-12-533,-2 11 179,-7-15-358,-1 26 138,-8-7-300,3 19 520,-6 2-549,-1 8-5,-4 7 22,-5 5-11,-19 20 6,8-2-9,13-7 0,1 1 64,-8 14-75,13-8 0,3 1-150,-6 15 131,2 13-689,14-22 705,6-4-5,6-5 16,5-4 1,6-5-7,4-4-4,4-7-1,2-3-6,2-5-401,3-7 436,1-5 86,0-7-64,0-6-12,-2-6-477,-3-8 483,-2-6 11,-2-9 22,-9 9 1,0-3-23,-4 12 1,0-5 93,2-5 0,3-9 0,0 0 0,-3 7-21,0 0 0,-1 1-28,3-7 0,1-5 0,-3 10 128,-2-3 1,-6 8-21,-3 7 196,-1 7-388,-3 6 0,-1 7 41,-1 5-41,0 7 1237,0 2-1237,1 7 3392,0 3-3392,-1 7 0,-2 9 0,-3 31 0,1-6-1696,3 3 0,0 3 1696,2-17 0,0 0-567,1 14 0,0 0 567,3-10 0,0-1 0,2 2 0,0 1 0,2 1 0,1 0-1093,1 2 1,0 1 666,1-3 0,1 4 426,1-1 0,3 3 0,-3-5 0,-3-12 0,0-2 0,4 14 0,0 0 0</inkml:trace>
  <inkml:trace contextRef="#ctx0" brushRef="#br0" timeOffset="30091">9851 13156 25786,'-19'-34'-124,"2"9"85,7 29 0,-5 3 11,-4 2 11,-6 2-11,-2 2 11,-4-1 17,-1 0-5,-17 4 5,11-6-6,-13 3 68,-12-6-1336,25-3 1285,5-2 0,3 0 6,7-2 22,-4 1-27,17-1-1,1 0-11,3 4 0,-1 0 11,-3 6 6,-1 1-23,-3 4 23,-13 20-11,5-4-544,-11 17 555,8-6 5,-3 5-151,2 6 154,8-12 1,1 2-577,4-9 0,2 0 562,-2 10 0,1 1 6,4 15 5,5-3-1407,8-3 1385,7-5 0,9-5 599,8-3-616,7-5-22,7-3-65,-7-12 1,4-2-329,4-3 1,3-1-157,0 0 0,0-3-1413,0-3 1,-2-3 2000,-7-4 0,-4-1 0,4 1 0,-2-2 0</inkml:trace>
  <inkml:trace contextRef="#ctx0" brushRef="#br0" timeOffset="31091">11138 13169 26049,'-20'4'-415,"2"6"101,7 24-145,2 2-1131,3 0 644,2 0-427,6-2-839,5-2-1719,7-3-4511,3-5 8517,0-4 1,-8-11-1,-4-3 1</inkml:trace>
  <inkml:trace contextRef="#ctx0" brushRef="#br0" timeOffset="31242">11500 13318 21672,'-3'-46'573,"1"0"0,1 5 1,-3 8-199,-2 17 997,0 6-1159,0 3 303,2 3-516,1 2 140,2 1-224,-1 2 634,1 4-622,0 4-24,1 6-88,0 5-158,0 5-5735,7 38-3328,-2-25 9405,6 23 0,-8-46 0,-1-5 0</inkml:trace>
  <inkml:trace contextRef="#ctx0" brushRef="#br0" timeOffset="31875">12663 13420 24155,'-15'-45'666,"0"0"1,3 7 0,-3 8-544,-10 21-50,1 10-22,-3 5-7,-4 7-722,-2 7 689,9 0 1,-1 3-7,-2 6 1,1 2-811,0 1 0,1 1 808,1 2 0,2 0-15,-6 22 6,16-27 1,0 0-12,1 2 1,1-1-4,1 2 0,2-1-14,0 0 1,2 0-62,-1 30-34,4-5-5,10-5-23,6-5 17,11-6-24,-1-17 0,4-1 77,3-3 0,1-1 70,1-2 0,-1-1-2554,28 4 2610,-26-14 6,-5-4 319,-6-6-279,-5-4 1381,2-16-1203,-4-10-112,-1-2-27,-5-3-18,-4 9 0,-1 0-33,1 0-364,0 0 358,3 1 2782,12-18-2804,-6 18 5,10-13 6,-11 24-22,2 2-1,0 2-16,1 4-11,1 2 5,0 3-11,-1 3 5,0 1-10,-2 5 5,1 3 5,-1 6-5,0 5 12,-1 3-12,-2 5-12,-2 4-4,-3 2-12,0 0-108,-1 16-21,0-11-391,1 10 94,1-15-269,3-3-329,5-3-707,3-3-1562,5-4-5367,1-4 8706,-2-5 1,-11-5 0,-5-2 0</inkml:trace>
  <inkml:trace contextRef="#ctx0" brushRef="#br0" timeOffset="32529">13471 14020 18362,'12'-49'735,"0"1"1,0 3 0,-5 8-220,-7 17 1785,-3 3-1943,-2 5-78,-4 4-95,-1 3-56,-3 3 691,-2 2-776,-1 4-16,-4 3-5,0 7-1313,-2 2 1301,1 4-5,2 2 1074,2 1-1085,3-1-1,2 2-72,1 8 16,6-9-100,3 14 50,15-13-1435,12-2 1497,4-10-1830,5-8 1863,-8-7 17,0-5 23,-1-4 10,-2-4 40,-2-3 11,-2-3 6,-2-3 16,-3-2 6,-1-1 247,4-29-219,-7 23 2294,2-18-2260,-9 34-12,-1 4 2655,0 5-2671,-2 3-169,0 4-5,-3 8 34,2 3-17,-5 10-90,0 29 45,2-15-17,1 2 0,2 0-33,4-2-263,2 10 178,5-15-66,3-2-35,5-3-32,4-2-214,17 0 353,-6-10 79,11-1 27,0-18 85,-12-2 33,8-9 23,-16-1 27,-4-2 35,-2-3 21,-5 0-239,-3-2 262,-2 0 6,-3-1 11,-1 2 16,-3 2 6,1 2 6,-2 4 482,0 4-359,-3 3-313,1 5-40,-1 2 6,1 5-17,0 3 281,0 5-253,0 4-6,-1 6 0,1 3-5,1 1-6,0 2-5,1-1-101,12 20 78,-3-17 17,13 14-11,-5-23 11,2-3 11,3-2-11,-1-4 28,2-3 17,3-5 11,-7-5 5,4-4 135,-4-25-100,-9 10-3393,4-19 3386,-12 18-509,0-1 482,-2 2-12,0 2-16,0 1 10,0 2-16,0 1-22,2 2-28,-1 2-57,3 3-257,5-2-375,7 4 168,1 1 2943,5 4-3381,-4 3-424,1 0-1021,1 1-4813,0 1-1482,-3 1 8749,-2 1 0,-7-2 0,-4-1 0</inkml:trace>
  <inkml:trace contextRef="#ctx0" brushRef="#br0" timeOffset="33459">14546 13744 25001,'19'-60'17,"-2"16"-23,-11 60 6,1 3 0,2 5 0,2 4-17,2 2-808,3 3 780,3 1 11,2 0-106,14 13 68,-9-14-791,7 8 829,-13-17 23,-4-3 391,-5-4-352,-4-3 11,-4-4 17,-5-3 11,-3-3 485,-12-2-440,1-3 880,-7-2-616,-8-9-236,13 3 129,-12-8-180,21 9-50,1-1-39,6 2-56,1-1-28,6 0-16,2 0-12,6-1-17,6 0-45,5-1-22,5 1-3381,4 0 3358,2 0-5,4-1-936,-1 1 908,3 0-867,19-3 872,-13 3 7,15-3 94,-19 4 68,0 1 61,-3 0-1717,-2-1 1829,-5 0 56,-3 0 2260,6-7-2025,-16 5 767,2-4-778,-18 8 957,-2-2-1102,-5 2 3215,-2-1-3266,-14 2 252,1 3-392,-10 0-6,3 4 70,-2 2-86,-11 11-17,11-1-6,-4 7-11,15-2-22,4 1-11,4 0-34,3 0-6,3-1-11,5-1-67,13 5 73,2-6-410,12 2 387,-3-10-112,20-2 191,-10-4 17,11-3 44,-17-4 40,-2-5 27,-4-4 68,-3-2 45,-5-2 33,-3-2 342,-2-10-297,-4 6-6,-2-6-27,-5 9-29,0 4-22,-1 2-22,0 4-51,-1 2 365,0 3-437,-1 3-46,0 1-16,1 1-22,-1 2 10,0 3 12,-1 5-17,-1 5 28,0 3-22,0 4-12,2 1 6,-1 2-168,2 9 45,4-6-68,2 7-413,13-2 116,1-9-1131,22 9 227,-12-18-153,11-1-214,-13-10 39,0-3 314,-2-5 577,-2-2 572,-1-5 402,-2-3 371,0-3 335,-2-1 291,-2-1 209,0 0 9,-3 0-105,-1 1-191,-2 1-201,-2 3-146,-2 1 602,-2 1-899,-2 5-112,-1 1-112,-1 5-95,0 1-73,0 4 0,-1 2 6,0 5-1,0 2 1,1 5-12,1 3 6,3 3-22,2 2-17,5 1-12,2 1-21,3 0-723,4-2 666,4-2-139,15 7 178,-7-11 45,8 2 45,-13-14 34,-3-5 44,-2-6 51,-4-4 33,-2-8 29,-3-3 27,-1-6 17,0-2 17,-2-3 6,-1-2 201,4-14-291,-3 12 73,6-17-190,-8 26-51,3-5 0,-5 15 0,1 2 0,-2 2 0,-1 4 687,0 2-843,-1 1-164,2 2-296,1 0-655,2 2-2638,1 3 3909,3 2 0,-6-2 0,0 1 0</inkml:trace>
  <inkml:trace contextRef="#ctx0" brushRef="#br0" timeOffset="33869">17377 13248 24609,'0'-10'2157,"0"2"-1855,0 8-358,0 0-62,-1-25-481,1 30-101,0 0-661,1 30-2308,2 14-6162,-1-15 9710,0-5 0,0-14 1,-2-6-1</inkml:trace>
  <inkml:trace contextRef="#ctx0" brushRef="#br0" timeOffset="34024">17579 13423 21969,'12'-39'108,"0"1"0,-1 1 0,-3 12 1923,-7 24-2076,-1 1 921,0 3-966,0 3 445,1 6-763,0 6-556,0 5-2060,0 6-6801,-1 0 9825,0-4 0,0-11 0,0-7 0</inkml:trace>
  <inkml:trace contextRef="#ctx0" brushRef="#br0" timeOffset="34434">18923 13338 24748,'-28'-26'-174,"0"0"1,-18-11-74,37 55-128,5 5 591,0 1-1308,5 2-1294,4 2-2780,5-2-3903,3-2 9106,1-4 0,-7-10 0,-3-5 0</inkml:trace>
  <inkml:trace contextRef="#ctx0" brushRef="#br0" timeOffset="34567">19136 13405 22344,'-12'-37'8,"1"-1"0,-9-22 1777,19 64-1959,0 2 674,1 7-1273,0 4-940,0 5 1713,2 6 0,-1-12 0,1-1 0</inkml:trace>
  <inkml:trace contextRef="#ctx0" brushRef="#br0" timeOffset="34836">19810 13489 26424,'11'-44'550,"1"-1"1,-1 2 0,-1 9-260,-5 19-78,-1 2-122,-3 10-91,-1 2 0,-1 5 0,0 3 0,-3 7 0,-9 38 0,5-21 0,1 2 0,-2 7 0,0 0-586,1-1 1,2-2 439,-2 22-168,2 3 6,4-30 0,0 0-277,1 1 0,0-1-2530,2 31 3115,1-28 0,1-3 0,-1 3 0,3-3 0</inkml:trace>
  <inkml:trace contextRef="#ctx0" brushRef="#br0" timeOffset="36325">20227 13671 23738,'11'-42'534,"1"0"0,-1 4 1,-4 6-3,-11 10-39,-3 9-403,-6 2 92,-5 8-148,-6 5 11,-4 3-518,-4 6 535,-5 6-40,-3 4-22,-2 4 11,-1 3-17,13-6 1,0 2 16,-11 14-6,15-13 1,3 2 0,-5 26-12,12-13-5,4 10 155,14-20-155,5-2-23,9-3-374,7-1 268,29 4-686,-5-9 711,-13-7 1,1-2-222,20 1-2571,2-4 2458,-1-3 41,0-4-61,-3-4 268,-1-4-134,-4-4 340,-4-3 51,-3-2 34,-4-3 478,-4-3-299,9-18-134,-13 6 2355,7-15-2350,-14 13 12,-2 0 61,-2 3 44,-4 4 40,-4 4 259,-4 6-282,-3 5-61,-5 3 702,-3 4-809,-5 4-33,-6 1 73,-34 17-118,15-3 182,5 0 0,0 2-193,-3 8-1,2 2-27,3 2 11,6 2-436,5 1 414,5 1-12,5 0-16,4-2-6,5-1-235,27 13 156,-4-17 12,6-4 0,2-3 50,6-8-2194,12-2 2244,-18-10 58,7-11 43,-11-1 40,4-11-12,-12 5 12,-4-5 5,-2 0-5,-3-2 11,-2 0-6,-2 2 6,-3 2 27,-2 4-4,-1 3 4,-1 4 314,-1 5-330,0 2-50,-1 4-34,0 2 2607,-2 2-2663,1 0 0,-2 3 6,-3 3 64,-1 6-93,-3 4 23,-1 4-5,-2 6-1,2 2 0,2 3-5,1 1 0,3 2-241,3-1 235,1-2-5,5-1-6,4-3 11,5-1 0,5-3 6,2-3 0,1-4 17,8 0-12,-6-9 17,6 0-5,10-16-1,-14 0-1029,13-9 1041,-19 0 16,3-15-27,-6 5 5,3-12-2836,-8 11 2837,0-2-1157,0 0 1150,0 2 330,7-10-319,-3 11-62,6-4 46,6 7-12,-5 7 24,10-1-18,-8 9 12,2 3 2602,-2 3-2620,1 1 1821,-3 3-1809,5 11 5,-10 0-5,2 12 280,-10 1-280,-4 6 84,-1 2-78,-4 3-12,-2 2-354,-1-1 326,-2 0 17,2 0-11,2-3-28,0 1-44,6-2-382,9 10 101,3-14-134,8 4-90,-1-19 104,3-4-351,3-5-106,3-2-3313,2-6 3335,2-2 197,0-5 177,-1-2 344,-2-3 184,-3-1-2013,-1-1 2294,-3-2-1321,-1 1 1555,-2-2 1518,-2 0-834,3-10-616,-8 7-696,1-7 584,-9 10 2055,-1-11-2178,-3 9-17,-1-7-17,-3 11-6,0 2 2691,-3 4-2769,-2 1-45,-3 4-55,-2 2-24,-1 3-10,-12 3 1867,4 5-1923,-20 13 11,12 1-159,-8 10 137,11-2 16,0 1-22,2 1-6,2 1-5,2 1-23,5-1 6,3-1-248,6-1 248,4-2 0,6-3-1,5-4 29,4-4 0,3-3 22,2-5 217,1-3-194,10-9 11,-6-2 5,6-7 29,-10-2 10,-2-3 6,-2-2 6,-2-4 0,-1-1-11,-2-1 10,-1 0-3144,-1 0 3151,-2 3-1121,0 0 1142,-1 3 12,-2 3-60,-1 2-80,-1 5 0,-2 2 0,0 5 0,-1 2 2831,0 2-2831,-2 7 0,-1 1 0,-2 8 0,0 1 0,-1 2 0,1 2 0,0 2 0,3 2 0,0 1 1580,2 2-1866,3-1-117,3 1-868,15 9 391,0-13-1461,23 3 996,-14-18-122,11-8 543,-11-7 432,-2-6 419,0-4 946,7-15-77,-11 3-971,5-11 1155,-13 9 818,5-13-4008,-7 12 2837,2-5-106,-7 15 57,-3 4-220,0 5-100,-2 3-84,-2 5 677,-1 2-818,-1 2 3371,0 3-3376,-1 14-17,0 1-6,-2 13 7,-2 14-1,-1-9-6,-1 15 12,1 1-17,1-14-5,1 11-63,3-9-273,0-11 313,3 3 28,1-17-11,3-5 16,2-5 40,9-9 0,-3-4 0,7-9 5,-3-5 34,11-18-28,-6 7 28,8-13 17,-9 15-353,-1 2 364,-1 3-77,0 5-3201,-2 2 3166,-1 5-155,12-2 155,-12 9 0,10-1 0,-14 8 446,0 4-446,-1 3 0,0 4 3309,-2 2-4049,2 12-223,-5-3-1188,0 9 2213,-5-6 0,-1-11 0,-1-1 0</inkml:trace>
  <inkml:trace contextRef="#ctx0" brushRef="#br0" timeOffset="36700">23442 13261 24799,'3'-4'2084,"0"1"-2526,-3 3-1631,27 50-666,-20-27 2739,8 11 0,-3-2 0,-11-18 0,0-1 0</inkml:trace>
  <inkml:trace contextRef="#ctx0" brushRef="#br0" timeOffset="36850">23612 13390 23755,'41'-39'352,"0"0"1,-4 3 0,-7 9 1114,-19 19-1344,-2 4 432,-4 2-566,-2 1 279,-1 2-252,-1 3 790,-1 4-767,1 5-50,0 5-45,-5 4-123,-2 4-241,-7 4-3902,-5 3-5509,-15 17 9050,10-16 0,-2-1 0,18-23 0</inkml:trace>
  <inkml:trace contextRef="#ctx0" brushRef="#br0" timeOffset="37063">24475 14022 26267,'-22'36'28,"0"1"0,0-1 0,-8 14 0,2-5-1501,-3 6-4371,6-12 5844,8-9 0,1-3 0,3-6 0,1 0 0</inkml:trace>
  <inkml:trace contextRef="#ctx0" brushRef="#br0" timeOffset="37693">25484 13379 26222,'4'-16'-386,"0"7"78,-4 29-163,1 1-257,3 1-392,3 0-600,4 0-4183,12 7 2503,-3-8 678,10 2 1192,-8-12 1407,-1-6 1226,0-2 909,-3-8 659,-2-3 108,-1-7 1724,2-13-3058,-6 4-319,0-8 980,-7-6-1675,-3 14 258,-4-15-196,-2 25-325,1 0-73,0 9-56,4 4-229,-1 1 117,0 6-661,3 22-50,1-3-1321,3 18-3155,3-12 5260,4 7 0,-6-18 0,1 0 0</inkml:trace>
  <inkml:trace contextRef="#ctx0" brushRef="#br0" timeOffset="38026">26008 13666 23002,'0'-3'3075,"0"0"-2151,0 3-919,12 56 1,-5-25-988,1 8 0,1 0 982,0 0 0,1 0 148,3-2-159,1-1 5,3-2-11,8 11 1,-5-14 4,5 6 12,-12-18-5,-2-5 38,-4-4 35,-2-5-1,-1-2 123,0-11 1360,-1-2-1443,1-11 4,-2-3 7,2-5 5,0-6-5,3-4-29,3-5-1561,2-3 1539,4-2 6,1-1 6,3 3-23,1 4-259,-1 6 242,1 5-2651,5-1 2590,-6 12-348,4-1 219,-7 12 935,1 4-1383,2 4-409,3 0-813,4 6-2609,2 2-5254,-3 3 9736,-3 1 0,-12-5 0,-4-1 0</inkml:trace>
  <inkml:trace contextRef="#ctx0" brushRef="#br0" timeOffset="38635">26892 13857 23131,'-4'7'3461,"1"-2"-3153,3-5 650,0 0-947,50-2 0,-25-1-6,7 1 1,1-1-739,-5-4 749,-1-1 1,0-2 6,-3 0 131,-3-1-126,-2-2 0,-2-2 11,-4-1 0,-2-3-5,-3 0-1,-3-1-5,-3 1 17,-2 1 0,-4 3-12,-3 1 40,-18 0-50,3 6-1,-13 0 6,7 6-6,-1 2 574,0 3-562,2 2 50,2 6-67,3 1-11,1 4 5,4 2-5,1 2-6,4 3 5,0 3 1,4 0-1,2 2-10,3 14-23,8 0 28,4 2-316,8-7 316,3-13-6,3-2 1,4-2-7,3-3-21,19 0 22,-10-8-1,12 0 7,-14-8 10,-2-4-5,0-3 6,-3-6 11,-1-4-17,-2-4 33,8-16-1287,-12 7 1282,4-11 1,-13 11-29,-4 2 271,-1-5-271,-3 5 0,-3 3 0,-2 10 0,-3 7 0,0 3 0,0 1 0,0 0 1311,0 1-1311,0 0 0,0 0 0,0-1 0,-1 0 0,1 1-539,-1 0-7297,0 2 7836,1 4 0,-1-3 0,1 4 0</inkml:trace>
  <inkml:trace contextRef="#ctx0" brushRef="#br0" timeOffset="39151">27980 13808 20817,'4'-2'3646,"-1"1"-291,-3 1-3175,18-64-52,-18 42-866,8-15 1,-5 3 827,-16 22 49,-14-2-89,3 4-11,-12 0 6,7 6-23,-2 2 1,-3 3-6,-1 4 5,-2 3-10,-1 6-12,1 2 0,-1 4 0,3 2 329,2 3-329,4 1 0,4 2 161,7-2-161,5 0 0,7-3-12,10 8 12,7-9 0,11 4 6,5-10 0,23-1-6,-9-6-1030,17-2 1030,-18-8 0,0-4 0,-1-4 0,-2-4-2192,-2-4 2192,-3-4 0,-4-4-428,7-21 428,-11 4 0,-9 13 0,-1-2 0,3-19 0,0-4-1154,-2-3 1154,0-3-1076,0 0 1076,-1 1 1183,-1 2-1183,-1 4 0,-2 5 0,-2-6 0,-4 18 0,-1-3 453,-2 21-453,-1 2 1302,0 10-1302,0 0 3085,-3 16-3085,-1 4 0,-2 14 370,-2 5-370,0 11-1124,-1 8 1124,0 9 0,5-28 0,0 1 0,-1 20 0,0 1 0,2-11 0,-1-1 0,1 14 0,0 3-199,1-3 0,1 1-1507,0-1 1,1 1 1705,0 3 0,0-4 0,-1-20 0,2-5 0,-1 1 0</inkml:trace>
  <inkml:trace contextRef="#ctx0" brushRef="#br0" timeOffset="39617">29043 13044 26183,'12'10'23,"-4"1"-242,-18 16-106,0-5-386,-3 9-897,3-8-3500,1 0-4358,2-2 9466,2-4 0,2-7 0,2-6 0</inkml:trace>
  <inkml:trace contextRef="#ctx0" brushRef="#br0" timeOffset="39769">29277 13155 23405,'1'-4'2857,"0"1"-1978,-1 3-1243,-13 13-370,7 0-885,-9 13-3942,12-3-4180,2-1 9741,1-3 0,0-10 0,0-3 0</inkml:trace>
  <inkml:trace contextRef="#ctx0" brushRef="#br0" timeOffset="40237">29759 12975 21523,'-4'-4'2728,"1"0"-493,3 4-2174,26-62-2109,-6 43 2076,0-15 0,3 2 23,10 26 346,3 1-363,0 1-6,-1 3 421,-1 0-421,-3 1 11,-3 2-11,-3 0 6,-4 4-6,-2-1-6,0 6 1065,-6 1-1076,1 3 6,-8 1-12,0 1 7,-2 3 10,0 4-5,-1 3 11,0 2 17,-1 5-23,0 2-582,0 5 599,0 4 6,0 4-12,0 5-2,0-11 0,0 0-542,0-8 0,0 1 530,1 11 1,-1 1-9,0-12 0,0 0-3,-1 1 1,0 0 5,0 1 0,-1-1-6,0 1 1,-2-1-4,0-1 1,-1 0 2,-2-2 1,-1-1-12,-2-2 0,-1 0 3,-13 25-39,-6-4-1230,-6-4 1101,-3-5-207,-8-3-566,-5-5-1101,22-19 0,-1 0 1566,-9 1 1,3-2-1,-4 1 1,-1-2-1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15:45.801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3544 1945 27874,'21'-48'1223,"-1"0"0,0 0 0,1-5 1,-1 3-1350,-5 3 1,-2 4-165,-3-5-614,-5 4 1,-1 0 90,-2-7 511,-2 11 0,-4 4 479,-8 9-2050,-10 7 703,-8 8 566,-11 5 414,-12 12 395,4 7 0,-4 4-198,9-2 0,0 2 305,4 0 1,-3 2 0,3-1-11,-6 5 1,0 1 403,5 0 0,-1 2 1,1 0-160,2 2 1,0 1 0,2 0-201,0-2 0,1 2 1,3-1-44,-9 12 1,8-1-260,1 9-45,11-1 0,12-7 0,8-4-369,12-7-1256,8-7-37,13-8 720,11-6 444,10-7 463,9-9 234,-28 2 1,2-3 255,17-11 0,1-4 488,-12 6 0,-1-3 24,13-7 1,-1-4-968,-3-6 1,-3-1-1,-12 8 0,-2-1 0,9-12 0,-3 0 0,-15 11 0,-4 0-129,-1-1 0,-2-1-330,-2 0 1,-2 0 14,-2 0 0,-2 0-224,0 0 0,-2 0 40,-2 2 1,-1 0 52,0 2 1,-2-1 149,0-7 0,-1 1-340,-3-15 25,-2-7 104,-1 31-636,-2 7 701,1 5 1781,1 5-1765,0 5 1167,3 4-998,0 2 780,3 1-539,-1 4 3603,1 5-3386,1 22 11,1 1 63,1 20-959,0-3 893,-2-7 0,-1 3-50,0 8 0,-2 1-1444,1 0 0,-1 1 1388,0 1 0,0-3 37,0-15 0,0-1-456,0 0 0,2-1 444,-1-2 1,2 0-192,5 28 123,4-7-54,1-21 1,3-1-203,9 12 6,11 8-22,-6-26 52,4-4 2577,1-6-2445,22-7 363,-10-9 1069,15-8-1023,-26-5 1,-1-3-479,19-12 667,-18 9 1,1-3-43,8-14 0,-3-2-987,-13 13 0,-2 0 811,14-14 1,-2-3-79,-13 9 0,-4 2-1376,10-16 1085,-13 18 1,-1 1-162,-1-6-162,-6 7 15,-5 3 832,-2 6-857,-5 5 2431,-5 5-2231,-6 4 237,-36 17 154,13 1 550,5-1 0,0 2-647,-6 11-999,-1 4 1045,4 1 117,2 2-3,6 0-189,4 1-727,5-3 664,6 0-52,4-2-15,5-3-84,10 5 24,4-10-45,8 1 57,3-13 105,2-5 48,4-2 296,1-6 119,2-4 73,0-7 175,12-15 44,-12 4-740,8-13 555,-18 7 444,4-17-1078,-5-2-139,-3 1-166,-8 10 32,-7 18 3,-1 5-18,-3 5 1181,-2 4-945,-3 4 292,-3 2-248,-3 6 808,-3 3-780,-2 7 22,0 5-18,-7 19 40,9-5-775,-2 12 868,12-11 137,2 0-16,6-1-39,4-2-424,5-2 358,5-3-27,5-4 49,5-1 30,4-6-86,5-4-66,4-4 34,4-4 36,1-5 35,2-5 334,-2-5-1313,-2-7 1346,-2-5-34,-3-5-2493,-2-4 2504,-4-6-331,-1-5-655,-3-5 330,-3-6 113,-13 25 0,-1-1-46,-1-2 1,-1 0-7,-1-2 1,0-1-639,0-18 1,-1-1 677,-1 14 0,-2-1 168,1-11 0,-1 1-17,-1 18 1,-2 3 50,1-26 1293,-3 10-1165,-3 9 10,-3 10 943,-1 7-992,-1 7-35,0 6-21,0 4 2609,0 5-2649,-1 5 1532,-1 7-1538,-1 9-5,-1 6-136,0 8 147,1 8 0,1 8-6,6-7 1,0 3-6,2-10 0,1 1-726,-1 14 1,1 1 708,2-15 1,0-1-15,0 1 0,1 0-31,1 0 1,1-1-29,0-2 1,1 1-18,2-3 1,2 0-163,7 27-95,4-7-141,2-7-206,0-5-330,-1-6-438,-3-4-857,-2-5-1276,-4-6-1038,-1-4-1202,-3-7 5852,-1-4 0,-3-5 0,-1 0 0</inkml:trace>
  <inkml:trace contextRef="#ctx0" brushRef="#br0" timeOffset="469">4877 1627 16476,'-47'-40'918,"1"-1"1,4 4-1,7 8-386,21 21 1650,3 1-1941,6 4 672,4 0-874,7 2-6,6 0 1,8 0-12,6 1-10,6-1-7,6 1 6,5-1-331,5 1 320,2 0 151,1 0-157,0-2 6,-1 0 0,-3-1-179,-13-1 0,-2-1 184,12-6 6,4-2 6,-29 1 17,-12 5-1,-2 0 29,-1 1 691,-3 2-685,0 2 1021,-3 1-1033,-1 1 431,-4 1-402,-4 3 133,-11 9-117,4-1-34,-6 7 34,6 3-68,7-4-10,2 4-6,7-7-12,6 0-10,2 0 16,6-1-11,4-2 11,5-1 0,3-2-11,23-2 0,-9-3-3181,16-1 3181,-14-7 23,-1-1-1,-2-6 6,-3-2 6,-3-4 5,-4-1 17,-2-5-618,-5-1 635,-3-4 33,-4 0 2925,-3 0-2874,-2 1 17,-3 2 5,-2 3-5,-2 3-18,-3 3-4,-1 3 128,-7 1-174,2 7 863,-2 0-952,3 5 0,0 4-6,-1 4-3403,-1 7 3420,0 6-17,1 6-1555,1 6 1561,1 5-551,0 7 534,1 1 0,1 7-28,0 1-17,1 4-90,2 3-122,0 2 19,1-30 0,1 0-118,0-1 1,2 1-180,-1-2 0,2 2-4381,5 17 1,1-2 3571,1 5 0,-2-17 0,-2-6 1,-3-21-1</inkml:trace>
  <inkml:trace contextRef="#ctx0" brushRef="#br0" timeOffset="1639">5489 1623 32542,'0'-51'-780,"0"1"0,0 3 1,0 8-475,1 15 847,0 2 648,1-4-134,-1 8 19,1-1-74,-2 10-1185,0 2 1235,-1 4-179,0 1-182,-3 2 508,-2 0 9,-4 3 303,-16 10-258,1 2-853,-13 9 896,4 0 73,1 3 0,-2 5-31,7-3 0,1 1-298,-7 7 1,2 0-84,12-8 1,4-1-324,2 11 227,5-1-58,5-1-107,5-3-402,7-1-47,16 7-73,0-11 182,14 2 216,-5-15 394,2-10 1,2-2 208,11 2-686,-3-8 0,-2-3 1072,-5-6 226,8-10 407,-20-1-434,-2-3-175,-2-3-357,-4-3-182,-2-2-93,-3-3-182,-2-5-505,-2-21 431,-7 27 1,0 1 35,0 0 0,0 0 74,-3-23-246,-2 24 41,-1 8 541,-3 5-436,-1 5-161,3 7 83,-1 2 77,3 5 521,0 3-210,0 4 1213,-1 5-1154,-4 17-806,2-1 804,-1 14-16,2-5-8,2 5-153,1 3-79,0 3-1159,2 1 1185,2 3-5,2-1-88,4 1-100,6-1-183,4-1-142,5-3-189,4-2-213,2-5-3151,3-2 1298,-1-4 2865,2 0 1,-15-15 0,-3-3 0</inkml:trace>
  <inkml:trace contextRef="#ctx0" brushRef="#br0" timeOffset="2158">5725 1554 16427,'-5'-5'3422,"2"1"-2534,3 4 1612,0 0-1784,-55-66-1745,31 43 1131,-7-14 0,0 3 50,15 24 72,-4 4-118,1 3 6,-8 1-10,3 3-18,-2 3 0,-5 3 76,0 3-92,-4 4-7,1 2-10,0 4 44,-14 13-78,14-5-851,-8 12 850,17-9-10,4 2 11,1 3-34,1 17 23,8-11-6,6-7 0,2-1 0,6 4 11,6 11 0,8-20 1070,5-4-1047,4-3 333,6-5-226,3-3-767,4-5 833,3-2 4,2-5 21,1-2 21,-1-5 9,-1-3-48,-2-6-11,-3-5-11,-3-2 735,10-19-776,-15 7-54,-8 0 1,-2-1-2746,-3-10 2658,-7 13 0,-2 0-17,-3-14-1163,-1-18 1143,-3 19 357,-2-8-339,-3 26-38,-1 6 143,-2 5-158,0 5 2405,-1 5-2397,2 3 1984,-7 9-2001,6 2 4,-5 10 312,4 4-215,1 4 13,1 5-7,1 5-4,2 4-802,1 3 788,1 5-1341,2 2 1315,4 2-9,4 0-869,7 0 769,7-4-1030,5-3 813,9-4-176,7-3-323,5-4-2685,-11-13 0,1-2-6172,16 7 9549,-21-11 1,-3-2-1,-10-6 1,-10-3-1</inkml:trace>
  <inkml:trace contextRef="#ctx0" brushRef="#br0" timeOffset="4286">6378 1162 32673,'0'-55'-1145,"0"0"1,0 4 0,0 4 810,0-5 780,0 13 0,0 1-858,0-3 84,0-15 141,0 43 201,-1 5-1995,1 8 2076,0 7-441,3 8 38,1 11 83,2 8-2694,-1 10 2712,0 7 175,-1 8-159,-2 4-56,-1-30 1,-1 0 107,0 2 1,0-1 135,0 1 0,0 0-23,0 0 1,0 0-42,0-1 1,0 2-294,1 13 1,0 0 71,0-13 1,1 1-167,0 10 0,1-2-739,4 13-501,1-6-517,1-5-518,0-5-338,0-7 3014,-1-1 0,-3-18 1,-2-2-1</inkml:trace>
  <inkml:trace contextRef="#ctx0" brushRef="#br0" timeOffset="4776">6365 1713 26948,'-30'-51'-1202,"0"-1"0,2 5 0,4 8-175,4 13 3221,3 4-1866,1 1 29,3 3-14,3 4 813,4 3-2284,3 3 1943,1 2-442,5 4 2168,4 0-1275,7 1-529,9 1-11,8 0 30,8 2-3359,6 0 3408,6 3-128,4-1-3018,3 0 2008,3-1-866,-1-2 1447,-2-1-445,-2-1 198,-6-2 48,-5-3 68,-5-2 19,-6-3 54,-6-1 23,-4-1 154,-6-2 259,-4 0-48,-3 0-40,-4 1 1432,-2 1-1553,-3 2-241,-2 2-60,0 1 2012,-3 1-2197,0 2 3080,-5 2-3032,2 2 549,-4 3-471,3 4 226,-1 3 14,1 4 76,1 1-12,3 2 0,5 19 6,4-13 16,15 18-5,-1-22-5,11 1-554,-5-8 531,4-3 12,2-3 21,1-3-10,-1-3 16,0-3 17,8-13-6,-12 1 23,6-9 22,-15 3 40,-3-1 16,-1-1 34,-4 1 44,-2 0 18,-2 3 11,-3 1-41,-2 2 7,-1 3-23,-2 2 1,-1 3-34,0 3-39,-1 2-40,0 2-55,0 1 505,-1 3-533,-2 4 33,-1 7-17,-3 8 1,-3 6-1,-1 6-3365,-3 6 3343,0 3 5,0 6-1045,-1 2 1024,2 3-997,6-12 1,1 1 942,2-9 0,1 1-76,-2 11 1,2 0-267,2-11 1,1-1-6,1 1 0,1 1-281,0-1 1,1 1 697,2 15 0,0-3 0,-1-2 0,4 14 0</inkml:trace>
  <inkml:trace contextRef="#ctx0" brushRef="#br0" timeOffset="5285">7964 1359 19960,'0'-8'3479,"0"2"-2835,0 6 986,0 0-1535,-64 36-50,41-7-837,-15 2 0,2 2 803,21 16 0,1 4-22,2 1-23,2 2-27,3 0-68,4 0-28,1-4 70,6-7-13,4-6 11,5-8 191,4-8-134,0-5 61,-1-6 47,-1-4 52,-4-4-43,-2-2 1273,-1-5-910,0-10-136,-2-3-105,-1-12-150,-2 0 129,-2-6 0,-1-29-98,0 9-583,0 16 0,1-1 434,1-3 0,2-3 114,4-13 0,0-1-31,-1 11 1,0 1 28,3-6 1,-1 5-9,-1 7 37,-2 5-8,-1 5-1,-1 6-65,-1 5 60,0 4-25,1 3 17,1 4 67,3 3 107,3 2 74,5 2-81,4 1-414,22 6-39,14 9-1697,3 2 1794,-28-4 1,-1 1-227,13 9-207,8 14-142,-16-7 88,1 21 556,-27-21 34,-13 8 23,-12-15 10,-13 0 6,-10-2-11,-8-3 6,-5-1-3,14-7 0,0-2-1302,-19 3 1304,22-5 1,0-1-1,-16-2 10,14-5 48,5-2 887,18-4-1723,13-3-504,9-2-2829,6-2-4968,6 2 9074,1 1 0,-10 7 0,-3 2 0</inkml:trace>
  <inkml:trace contextRef="#ctx0" brushRef="#br0" timeOffset="6052">8731 1357 25948,'27'-7'235,"1"-4"-201,2-6-1387,0-3 1375,-3-2 439,-1-2-416,0-10 56,-7-5-68,-3 7 234,-11 3-251,-10 20 1,-3 2 6,-6 3 714,-4 2-686,-16 2-23,6 4-645,-11 4 651,11 3 11,1 3-17,1 2 0,3 2 17,-7 14-29,10-6 7,-4 10-22,11-9 10,3 0 0,3 2-22,3 1 28,8 12-6,5-10-753,8 8 736,6-15-11,6-3-28,7-2 17,5-3-5,5-4 22,2-3 5,1-4-1254,-16-4 1,0-1 1242,14-4 34,10-2-294,-24-5 288,-3-5 28,-3-1-44,-3-5 10,-2-2-16,-2-2 0,-4-3 33,-1-1 6,-3-2-1980,1 0 1974,-2 0 12,0 2 339,0 0-289,1-9-39,-3 10 78,0-15-44,-5 20-6,-2-5 11,-1 10 2171,-3 2-2160,-1 1 338,-2 1-332,-1 0-17,0 3-17,1 0 3392,0 4-3369,0 1-57,2 3 1,0 1 67,2 2-96,0 0 1,1 2 5,-1 1 11,0 8-22,1 1-5,3 6-1,0 1-5,6 1 17,1 5-1,5 3 6,3 2-11,4 5-11,3 1-270,4 4 270,-7-12 0,1 0-1310,13 17 1301,-13-17 1,0 1-54,5 10-84,-4-1-61,-8 0-46,-7 0-708,-14-4 1,-5 0-1337,-9 10 2308,-1-8 0,-2-4 0,2-13 0,0-3 0</inkml:trace>
  <inkml:trace contextRef="#ctx0" brushRef="#br0" timeOffset="6686">2042 2532 26893,'49'7'40,"1"-1"0,-1 0 1,0 0-1,-2 0 0,-1-2-1061,2-1 0,1-1 1166,6 0 1,5 0-1,-2 0-934,-10-1 0,-1 1 1,3-1 844,-2 0 1,3 0 0,2 1 0,0-1 64,7 0 0,1-1 0,0 1 0,-2-1-276,-10 0 1,-1 1 0,0-1-1,2 0 210,1 0 1,4 1-1,0-1 1,0 0-1,-4 0-255,2 0 1,-3 0 0,-1 0 0,1 0 307,2 0 1,1-1 0,0 1-1,0-1-141,0 0 0,-1 1 1,3-1-1,6 0 131,-11-1 1,5 1 0,4-1-1,1 0 1,1 1 0,0-1 0,-3 0-1,-5 0-94,11 0 1,-4 0-1,-2 0 1,1-1-1,6 1-8,-10 0 0,2 0 1,2 0-1,2 0 1,1-1-1,1 1 0,2-1 1,1 0 39,-8 0 1,4-1-1,1 1 1,2-1 0,0 0-1,1 0 1,-1 0-1,-2 0 1,-1 0 0,-3 0-1,-4 1-78,7-1 0,-5 0 0,-4 1 0,0 0 0,1-1 1,3 1-1,5-1 14,-9 0 0,4 0 0,3 1 1,2-1-1,2-1 0,0 1 0,0 0 1,-1 0-1,-3 0 0,-2 0 0,-3 0 1,-5 1-52,21-2 1,-7 0-1,-4 1 1,-1-1 0,2 1-9,3-1 1,-1 1-1,0-1 1,0 1-1,1-1 56,-2 0 1,1 1-1,-1-1 1,1 0-1,-1 1 2,0-1 1,-1 1 0,1 0 0,-1-1 0,1 1-15,-3-1 0,-1 1 0,1 0 0,1-1 0,2 0-85,-8 1 1,2 0-1,2 0 1,0 0 0,1 0-1,-1-1 1,-1 1-290,-2-1 0,0 1 0,0 0 0,-1-1 0,1 1 0,1-1 0,0 0-988,5 0 1,2 0 0,0-1-1,1 1 1,-2-1 0,-2 1-1,-4 0 1073,4-1 0,-2 1 0,-3 0 0,-3 0 1,-4 1-1,11-2 0,-5 0 0,-12 1 1,-4 1-1</inkml:trace>
  <inkml:trace contextRef="#ctx0" brushRef="#br0" timeOffset="7285">10633 1084 31839,'10'-50'41,"0"0"0,-2 9 0,-2 6-1607,-10 6-134,-3 14 1695,-4 2-137,-3 3 852,-2 3 81,-14 2-1358,6 3-1291,-22 10 2972,18 0 692,-7 10-600,12-1-575,1 3-506,1 2-384,3 2-573,2 2-167,2-1-139,5 0-399,2-3 557,5-2 155,8 4-22,23-4 391,-2-5 194,17-6 3209,-15-10-2611,3-3 354,-2-3 197,-1-4-313,-3-3 451,3-11-823,-9-15-457,-5 7-155,-9-13-401,-9 26-34,-2-1-221,-6 7 267,2 7 462,-4 1 26,2 4 99,-1 3 306,-2 3-237,0 4 114,-1 5-17,0 4-23,-1 4-58,1 4-308,-5 18-984,6-6 910,-4 14-1306,7 6 123,5-10-1096,0 14-1322,10-18 4109,4 3 0,-2-22 0,1-1 0</inkml:trace>
  <inkml:trace contextRef="#ctx0" brushRef="#br0" timeOffset="7543">10788 1483 11726,'0'-3'5989,"1"1"-1915,-1 2-3846,-67 5-68,39 4 192,-17 1 0,2 3-818,22 6 725,-1 7 96,15-9 58,4-1-100,5-1 414,12 3-402,1-6-202,12 3 47,-1-8 479,2-3 123,2-2-182,0-1 454,-1-4 207,-1-2 29,-3-3-57,-4-2-365,-3-2-858,-5-1 0,-4-1 0,-4 0 0,-5-8 0,-6 5-625,-5-4-451,-6 8 542,-6 3 317,-3 2 260,-6 4-203,-3 2 385,-3 3-879,-3 5 271,-7 5 1,22-4-1,0 2 1</inkml:trace>
  <inkml:trace contextRef="#ctx0" brushRef="#br0" timeOffset="8659">13381 1011 32767,'1'-44'-338,"0"1"0,0 0 1,0-17-1,0 5-448,0 20 0,-1 3 1399,-1-2 1,-1 4-1391,-1-1 1468,-2 3-1441,0 34 2039,0 7-2699,0 13 1428,-1 14-992,1 11 981,2-19 0,0 1 12,1 4 1,0 2-4,0 3 0,1 2-237,0 2 1,1 1-352,0 3 0,0 1 274,0 0 0,0 1 172,0 1 0,1 1-819,0 1 1,1 0 768,-1 2 1,1 1-124,0 0 0,-1 2-216,0 0 1,0 0-235,0 0 0,0 0-1423,-1-1 1,0 0-56,0-3 0,0 0 2234,-2 6 1,1-5-1,0 4 1,-1-5-1</inkml:trace>
  <inkml:trace contextRef="#ctx0" brushRef="#br0" timeOffset="9795">13162 1636 29182,'-35'-43'-992,"1"0"0,2 4 0,10 9-305,18 20 197,8 1 2283,6 2-67,11 1-185,10 2-494,9 2-2976,8 1 3236,7 3-639,-12 1 1,1 2-764,-10-1 1,0 1 454,12 2 0,-1 1-1022,-13-2 1,-1 1 14,12 1 0,1 1 517,-11-4 0,-1 1 285,8 0 1,-2-1-174,8-2 377,-7-1 549,-8-5 3407,-1-8-1848,-16 2 2151,-2-4-2789,-16 8 1368,-3 1-2189,-4 1 1555,-11 2-947,-3 0-787,0 2-219,-3 2 0,15 0 0,1 1 0,8-1 0,3-1 0,4 0 0,12 1 0,2-2 0,26-2 0,-11-2 0,12-4 0,-14-3 0,-1-2 0,-5-2 0,-4-3 0,-5-1 0,-4-1 0,-5-1 0,-2 1 0,-4 1-96,-4 2-1446,-4 3-96,-5 3 625,-15 4 1534,3 3-843,-12 6 429,8 5 231,-15 16 26,11 0 161,-8 12-40,15-5-1424,4 3 731,2 2 425,5 3-189,4 15-210,13 2-194,9-3-471,14-7 374,8-21 342,9-1 150,8-6-2201,6-2 2486,4-6 233,1-5 78,-7-8 1,0-4 130,-21 2 0,0-2 104,16-3 0,-1-5-103,-16-5 0,-4-1-160,14-16-587,-16 11 0,-1-1 0,5-19 0,-3-6 0,-10 11 0,-2-3-379,-2 9 0,-1 0-282,2-11 1,0 0-14,-5 12 1,0 2-700,-1 1 0,0-1 378,7-30 131,-4 5 831,-9 4 0,-3 0-507,-3 0 306,-1 8 0,-3 6-72,-8 21 626,-15 8-431,4 9 96,-11 8 129,9 10 45,1 7 161,0 9-254,12-1 1,2 2 34,-7 24-160,10-17 1,1 2-72,4 6 0,3 0-47,0-10 1,1 0 9,2 13 0,1 0-43,2-16 0,1-1 27,2 1 0,2-2 91,2 0 1,2-1 1,1-3 0,1 0 94,2-1 0,2-2 22,22 21 28,3-6-51,-9-18 1,3-3-516,18 6 657,-19-12 1,1-3 251,12-5 95,-2-7 42,-2-8 83,-2-8-298,-3-12 0,1-7-68,-6 0 1,-1-3-201,8-8 1,-2-1-399,-10 2 0,-5 2 293,-6 7 0,-2 0-40,1-1 0,-2-1-43,1-1 0,-1 0-47,-1-1 0,0 1-28,-2 0 0,0 0-40,0 1 1,-2 0 89,-2 3 1,-2 0 12,-1 2 0,-1 1-87,-1-24 29,-8 7-5,-7 10-13,-7 8 527,-5 8-342,-17 7-5,8 8-2,-10 11-876,11 8 888,1 11 18,0 8 266,8-1 1,2 4-255,4-6 0,0 2 9,-4 11 1,1 2-1,6-9 0,1 1 4,-4 16 1,0 3-632,5-13 1,0 0 616,-2 12 0,1 2 121,6-3 1,3-1-119,2-14 0,2 1-239,2 9 0,4-3 237,15 9 11,8-7 643,8-5-636,7-6-11,5-6 1,5-6 1404,1-5-1411,-15-10 0,1-2 567,20 1-459,-21-6 0,-1-2 123,14-7 1540,-1-6-1507,-1-5 695,-2-4-820,-18 3 0,-1-1-888,15-13 720,-19 12 1,-1-3-388,-6 1 0,-2 0 399,6-14-11,2-10 508,-17 17-605,-5 2 262,-2 1-158,-8-8-87,1 9 24,-7-5 15,3 14 1068,0 2-978,1 4-10,2 4 3385,2 3-3406,1 3 7,1 2 23,0 3-3,1 3-13,-3 16 0,0 0 0,-1 16 0,2-4 0,0 5-1127,1 4 1121,1-10 0,1 0-28,4 18 14,-1-17 1,2-1-42,9 12-1,-1-15 0,3 1-67,0-1 1,0 0-124,15 26-112,-10-9-168,-16-20-247,-11-1-386,-10-4-1215,-12-4-7103,-5-5 8728,-1-3 0,16-5 1,6-2-1</inkml:trace>
  <inkml:trace contextRef="#ctx0" brushRef="#br0" timeOffset="10810">17551 2110 32767,'-41'-26'0,"1"1"0,2 0 0,11-2 0,27-19 0,7-6 0,5-5-232,-4 25 0,2-1 280,2-1 0,0 0 24,2-3 0,0-1-634,2-1 1,1 0 518,1-2 1,0 0 106,1-1 1,0-1-300,0 1 1,0 0 364,-1 0 1,-1 0-114,-1 2 0,-1 0-128,-3 1 1,-1 2 38,-3 2 0,-2 1-319,-4-7 0,-3 3-545,-7-12 6,-10-3-68,-4 34 889,-4 8-92,-1 6 304,-2 11 1081,-1 7-329,0 12-432,0 10 104,3 12-31,1 10-534,11-8 0,1 4-605,5-11 0,1 2 275,-2 15 0,3 1-199,3-14 0,3-1 84,0 1 1,1 1 172,2 1 1,1 1-596,0-1 1,2 0 684,1 0 1,1 0 20,0-3 1,2 0-453,-1-1 0,0-1 444,1-4 0,-1 1-98,2 10 1,-1 0 536,-3-14 0,-1-1-418,1 8 0,-2-2-138,-2 4 27,-4-11 120,-2-10 73,-3-12 572,-3-8-46,-2-11-372,-2-9-122,-3-11 739,-4-8-738,-2-9-18,-1-5-33,-2-5 576,2-4-1109,0 0 397,3 0 171,1 2 100,3 4 94,5 18 1,0 1-2,-4-13-8,-4-7 1307,8 24-1287,2 5-11,2 2-48,4 3 3,2 2 112,8 2 1186,18-7-365,23-1 198,7-3-446,-7 9 1,1 0-321,-15 6 0,-1-1-1097,12-4 0,1 0 1105,-14 4 0,-1-1-82,1 0 1,-1 0-22,27-14-502,-4 0-38,-19 8 0,-1 0-798,13-8 952,-18 9 1,-2 1-61,4-5-8,-4 3 24,-5 1 0,-2 1-599,-5 3 276,-4 1 463,-2 3-668,-2 2 2056,-3 3-2095,-1 2 1256,-1 1-1283,0 2 884,-1 3-456,0 5 278,-2 8 12,-1 6 0,-2 8 0,-1 6-5,-1 6-2811,1 4 2799,1 5 10,2-13 1,1 2-1337,0 21 1311,1-21 1,0-1-302,2 12 367,1-4-5,3-5 40,1-8-55,0-5-119,1-8 111,-2-5 2172,0-6-2021,-1-6 1859,4-6-1193,1-6 192,7-9-493,1-5-36,3-4-689,3-4 964,1-2-67,2 0-195,-2 1-617,0 3 153,-3 3 106,-3 4 52,-3 6-223,-4 4-25,-3 6 53,0 4 256,-1 4-369,4 6-103,-2 5-200,3 5-32,0 2-79,1 3-38,-1 1 835,-1 1-1143,0 0 404,0-1 213,0-1 272,3-2 178,0-3 139,2-2 140,1-4 279,1-4 202,0-5 247,1-2-1225,0-7 0,0-5 0,0-6 0,0-5 0,-1-2 0,-2-3 0,0 0 0,-4 1 0,-1 1 0,-3 5 0,-3 2 0,-2 4 0,-1 4 0,-1 2 0,0 4 0,-1 1-562,0 11-140,0 0-256,2 12-316,3-1-825,2 6-7732,10 13 8451,-6-12 1,2-1 0,-10-18-1</inkml:trace>
  <inkml:trace contextRef="#ctx0" brushRef="#br0" timeOffset="11580">18849 1709 32767,'6'-8'0,"1"0"0,4 0 0,2 0 0,5-2 0,3-1 0,3-1 0,3-2 0,1 0 0,2-1 0,-2 0 0,-2-2 0,-2 0 0,-5-1 0,-4 0 0,-6-1 0,-4 1 0,-2-1 0,-6 0 0,-3 2-397,-5 1-1318,-6 3 963,-18 1 463,5 6 593,-12 2 632,-1 8 520,11 2-999,-8 7-457,15 3 0,-3 13 0,9-3 0,1 9 0,11-7 0,4 0 0,6 1 0,7 0-162,11 0-1613,12-1 56,14 0 586,0-9 0,4-2-415,-10-4 1,2 0 1682,1-2 0,3 1 0,-7-2 1,13 1-1,-2-1 0</inkml:trace>
  <inkml:trace contextRef="#ctx0" brushRef="#br0" timeOffset="12045">20713 1304 32767,'-1'-51'0,"0"0"0,-1 5 0,-1 6 0,-3 8-1424,-2 9 287,1 7 1088,2 7-113,-1 7 1179,3 7-2144,-1 8 1555,3 8-2932,0 9 2796,2 9-2346,3 7 2026,2 9-246,4 7-371,-4-28 0,-1-1-755,1 3 0,0 0 921,0 1 0,-1 0-317,0 1 0,0 0 484,-1 0 0,0 1 263,-2 0 0,1-1-315,-1 0 1,0-1-172,0 0 0,0-2-176,-1-1 0,1-2-923,1 27-181,-1-6-2222,-8-16 0,-2-2 2263,-7 3 1710,-11 12 239,7-42 0,8-3 1,5-4-1</inkml:trace>
  <inkml:trace contextRef="#ctx0" brushRef="#br0" timeOffset="12501">20431 2121 24954,'-24'-51'-230,"-1"1"0,2 4 1,6 7-561,10 11 304,4 3 1925,1 1-1375,2 2 80,4 4 288,3 2-515,21-3 2257,-1 6-339,17-3-768,-13 9 0,2 2-46,23-3-712,-17 4 0,0 0-309,21-1 0,1 1 0,-1 0 0,-2 0 0,-21 1 0,0-1 0,15-2 0,-10-1 0,-2-1 0,-8 0 0,10-5 0,-33 9 0,-5 0 0,-2 2 0,-3 0 0,-3 1 0,-2 0 0,-4 0 0,0 1 0,0 0 0,-1 1 0,2 2 0,-1 0 0,4 4 0,0 0 0,3 2 0,1 2 0,6 1 0,4 1 0,7 1-1740,4 1 327,6 1 835,4 0 33,2 0 1057,2-2 342,1-1 684,1-3-169,-1-2-1366,-2-3-3,-1-2 0,7-6 0,-11-4 0,5-5 0,-9-13 0,-8 1 0,0-8 0,-9 5 0,-3 2 0,-1 0 0,-1 3 0,-2 3 0,-1 4 0,-1 2-482,-1 4-300,-3 2 890,2 4 459,-3 1 22,1 6-589,-1 3 0,-2 7 0,-1 5 0,0 4 0,0 7 0,1 5 0,1 6 0,0 4 0,1 4 0,0 4 0,1 2 0,2-13 0,1 2-1767,1-11 1,0 1 1062,0 12 1,0 0-172,1-12 0,1-1-623,0 1 1,-1 0 115,2-1 0,0 1-2948,-2 28 4272,2 1 1,0-31 0,0-4 0</inkml:trace>
  <inkml:trace contextRef="#ctx0" brushRef="#br0" timeOffset="12968">22036 1761 32767,'3'44'0,"-1"0"0,0-1 0,-1-3-556,-8 15-717,-1 2 1119,2-16 0,-1 3-1081,0 1 1,-1 0 1166,1-2 1,0 1-75,-3 9 1,0-4-1246,2-7 1478,-5 12 598,8-43-672,1-8 146,-2-7-210,2-8-322,-1-8 169,0-6-1116,1-11 1,2-2 1136,1-17 108,1 9 0,3-1 12,8-13-112,-4 29 1,2 0-55,1-1 0,2-1 347,6-15 1,1 0 20,-4 12 1,-1 0-560,6-11 0,0 1 541,-7 14 1,0 3 0,0 0 0,-1 1 1419,12-26-1419,-2 7-42,-1 6-207,-1 6-8,-1 8 760,1 5-718,1 6 466,1 6-368,14 4 66,-8 6 1506,10 7-1444,-12 6-71,-2 6-102,-1 5-85,-4 7-83,-4 4-118,-4 5-116,-6 3 52,-3 2 75,-10-1 128,-5-1 222,-4-14 0,-4-1 225,-15 11-571,11-14 0,-2-2 755,-16 1 90,-1-3-294,-18-4 286,19-7-111,-8-3-420,27-7-484,7-5-616,8-3-729,5-6 1786,22-17 1,-14 17 0,14-10-1</inkml:trace>
  <inkml:trace contextRef="#ctx0" brushRef="#br0" timeOffset="13312">22627 1582 32767,'41'48'-942,"0"1"0,-4-5 0,-6-6-560,-17-13 388,2-1 674,2-3 377,1-1 2128,11-1-1617,-8-10-899,6 0 2106,-9-10-292,-1-4-1227,15-25 593,-12 6-729,9-20 0,-18 14 0,-1-4 0,2-16 0,-5 12 0,1-10-1924,-6 20 689,-2 2 154,-2 5 1306,-4 4-929,-5 2 545,-3 5 2130,-15-1-1159,6 6 241,-12 1-11,9 5-1042,-1 4 0,2 4 0,1 6 0,3 3 0,-4 19 0,9-5 0,-1 14 0,10-10 0,3 1-1178,6 2-574,5 1-483,8 0 1621,6-1 29,5-2 595,5-3 134,2-4 1,1-4 334,0-5-33,-3-4-718,0-3-4033,-2-4 4536,3-2 0,-16-5 0,-1 0 0</inkml:trace>
  <inkml:trace contextRef="#ctx0" brushRef="#br0" timeOffset="15909">24834 1426 32767,'-55'26'0,"0"-1"0,15-1 0,1 2 0,9 2 0,4 26 0,10-21 0,2 0 0,10 11 0,11-16 0,6-3-626,8-1-978,6-5 71,6-4 855,6-3 1024,4-5 431,3-3 722,-1-4 320,-1-5-1819,-4-4 0,-3-5 0,7-15 0,-15 4 0,2-11 0,-19 6 0,-6-3 0,-5-1 0,-8-2 0,-5 0-530,-22-12-1455,2 14 509,-16-6 481,7 19 675,8 10 1,0 1 1085,-19-2-153,19 6 0,0 2 3020,-8 1-3633,5 6 0,7 3 0,7 4 0,6 5 0,7 4 0,5 4 0,7 3-1097,8 2-2573,9 2-6161,26 13 7702,-13-16 1,2 0 0,-24-20-1</inkml:trace>
  <inkml:trace contextRef="#ctx0" brushRef="#br0" timeOffset="16312">25971 1298 29003,'-53'-11'-55,"0"1"0,9-1 1,6 11 279,2 45-458,15 1-178,4 11 207,9-25 0,0 1 19,2 2 0,1 4 63,1 13 0,2 8 0,0-4-1182,1 0 1,0 3 1095,1-5 0,0 7 0,0 3 0,0-2-250,1-3 1,0-1-1,0 0 1,0 0-121,-2 2 0,0 0 1,0-1-1,-1 0-187,0-1 1,0 1 0,-1-3-1,-2-4 262,-1-1 1,-3-4-1,-1-4-62,-5-2 1,-4-4 298,-1-4 1,-2-2 197,-1-6 1,-1-2 106,-27 10 230,0-15 63,0-13-157,4-14-97,3-13-216,8-15 104,19-3 0,4-6 96,4 8 1,2-2-1,2-16 0,3-2 496,6 12 1,3 0-566,2-1 1,3 1-23,2-1 1,2 1 144,2 2 0,1 0 153,1 3 1,2 1 30,0 3 0,0 1 71,1 3 0,1 1-96,0 3 0,0 2 158,1 2 0,1 1-3,0 2 1,1 1-7,0 2 0,2 1 45,14-7 0,2 2-44,-10 5 1,1 0-320,11-4 1,0 1 202,-13 6 1,-2 2-18,-1 0 1,0 1-46,28-11-281,-24 10 0,0 1 1245,14-5-1178,5 0 283,-26 9-1063,-5 2 1230,-7 3-10314,-4 0 9105,-6 3 1,-2-1 0,-3 1 0</inkml:trace>
  <inkml:trace contextRef="#ctx0" brushRef="#br0" timeOffset="19487">28001 1938 30171,'-10'-53'-634,"-1"0"0,1 0 0,2-9 1,-9 9 726,-25 19 1,-5 11-1971,-6 9 2588,8 5 1,0 2 434,-12 9-25,-1 6-170,-1 5-281,2 6 840,1 5-1510,3 4 0,3 3 0,4 3 0,7 3 0,5 1 0,8-1-45,6 11-788,11-14-170,8 6-372,11-18 281,11-4 911,6-3 620,8-5 218,5-4 340,4-2 544,6-7-632,1-5-907,-11-4 0,0-2 0,-10 1 0,1-1 0,9-5 0,-1-2 0,13-16 0,-6-5 0,-4-4 0,-7-6 0,-5-2 0,-5-1 0,-4-2 0,-2 1-790,-2 1-526,1 1 416,-2 4 449,-6 19 0,0 1 451,2-12-312,2-19-250,-10 39 1688,-1-4-1661,-3 23 1414,-1 1-1439,-1 4-2333,-4 6 3065,-3 5-2110,-5 9 2246,-4 6-1436,-2 8 1578,-2 6-246,0 5 298,1 6-971,2 3 87,3 3-61,5 4 445,8-32 1,0 1-313,2 1 0,2-1-351,6 31 173,5-22 0,4-1 179,-3-10 0,3-2 94,6 7 1,3-3-42,15 5 202,4-7 409,0-3 24,0-8 217,1-4 280,-2-7-57,0-4-4,-4-5 48,0-4 43,-4-5-175,-2-5 667,-3-4-769,6-17-455,-11 6-209,-6 1 1,-3-1 1165,0-7-1723,2-11-184,-10 15-100,-1 2 2988,-4 1-3268,-2 4 462,-5-7-216,0 12 196,-5-4 988,-1 12-244,0 4 385,-2 2 621,-2 3 1522,-2 2-4441,-1 3 4654,-1 3-871,0 4-1900,-1 5 0,-5 14 0,6-2 0,-1 12 0,10-8 0,3 2 0,3-1-1156,4-1-1202,4-2 218,5-2 834,4-3 583,3-3 620,3-4 713,1-5 571,2-3 598,11-5 615,-8-5-572,7-5-1822,-12-5 0,-2-3 0,-1-3 0,-3-2 0,4-15 0,-7 7 0,2-9 0,-8 14 0,-1 2-1176,-2 4-46,-2 3 28,0 5 187,-1 3 135,0 3 142,0 2 44,-3 3 2471,0 4-1030,-3 3 209,-1 4-185,1 4-150,-1 2 65,4 1-393,0 3-105,5 10-2640,22 7 1745,-4-6-127,20-1 1063,-8-20 773,2-4 313,2-3 581,2-4-1625,1-5-279,2-3 0,-1-6 0,-1-5 0,-3-4 0,-4-5 0,-5-5 0,-11 3 0,-1-1 0,5-20 0,-8 16 0,-1-1 0,1-19 0,-2-3-780,-2 0-938,-2-1 250,-2 2 426,-3 4 267,0 5 136,-1 7 110,-3 5 24,-1 7-857,-3 5 2542,-3 4-1175,4 8 3411,-2 3-2945,4 7 1091,2 5-851,-3 5-143,2 6-218,-2 7-249,2 6-311,1 6-614,3 7 115,4 4-2172,4 5 1966,4 6 652,0-13 0,1 0 160,-3-8 0,0-1 2,5 12 1,0-2 52,-4-11 1,-1-3 11,1 1 0,0-2 28,10 28-2,-3-7-653,-4-7 256,-4-7-3002,-4-7 2183,-5-6-963,-2-6-2198,-5-5-3953,-2-4 8655,-2-5 0,3-2 0,3-1 1</inkml:trace>
  <inkml:trace contextRef="#ctx0" brushRef="#br0" timeOffset="19948">29100 1721 32767,'-2'-4'-237,"0"0"-3486,2 4 6684,74-28-1962,-29 21-999,9-7 0,2 2 0,-23 12 0,-2 3 0,3-1 0,-1 0 0,0 0 0,0 0 0,0 0 0,0 0 0,28 0 0,-4 0 0,-5-2 0,-6-2 0,-5-1 0,6-7 0,-16 1 0,6-7 0,-25 6 0,-2-2 0,-12 3 0,-4 1 0,-6 0 0,-6 0-538,-3 3 446,-3 0 354,-3 3 106,-2 0-368,0 2 0,0 2 0,0 2 0,-7 9 0,10 1 0,-3 6 0,14-2 0,5 0 0,4 2 0,4 0 0,4 0-2007,4 1-79,6-1 650,5-2 689,5-1 889,3-4 749,5-3 757,2-6 685,3-1-1071,1-6-1262,-1-3 0,-1-6 0,-4-3 0,-4-4 0,-4 0 0,-5-2 0,-5 1 0,-4 1 0,-3-2 0,-3 6 0,-3 0-1593,-1 9 138,-3 2 1166,1 2 1003,-1 3 832,1 4-1103,0 4-46,1 3-252,6 25-265,3-11-266,7 21-1196,4-15-704,2 4-1720,2-1-4111,-3-3 8092,-2-5 0,-8-13 0,-4-7 0</inkml:trace>
  <inkml:trace contextRef="#ctx0" brushRef="#br0" timeOffset="20150">30710 2117 32767,'5'1'0,"-1"1"-113,-4-2 0,0 0 1</inkml:trace>
  <inkml:trace contextRef="#ctx0" brushRef="#br0" timeOffset="83619">8137 3240 16930,'-3'-50'1517,"-1"1"1,1 3 0,0 6-800,3-4-2334,0 6 2176,0 4-62,0 2 645,0 3-723,0 3-39,-1 1-27,1 4-41,-2 2-27,1 3-23,0 4 330,0 2-425,1 4-45,-1 4 29,0 1-108,1 8 7,0 3-6,0 11 16,3 6-2195,0 9 2218,2 10 5,-1 7-1167,-2-6 0,-1 2 1092,0-10 0,0 1-95,0 15 0,-1 0 92,0-15 1,-1 0-333,0 0 0,-1 0 323,0-1 1,0 0-6,-1-1 1,0 0-4,0-2 1,1 0-119,-1 12 1,1-1-115,0-12 0,1 0-1543,5 18 0,2 0 1781,6 9 0,1-11 0,-4-25 0</inkml:trace>
  <inkml:trace contextRef="#ctx0" brushRef="#br0" timeOffset="84861">4776 4296 14065,'-38'-5'48,"-1"1"0,-15-3 1300,73 7-1225,18 0-56,17 0-1057,-19 0 0,3 0 996,4 0 0,3 0 2,6 1 0,3-1-677,4 0 0,3 0 670,-18 0 1,2 0 0,0 0 5,2 0 1,1-1 0,5 0 6,4-1 0,5 1 0,2-1 0,-4 0-393,-10 0 1,-2 0 0,1-1 0,2 1 387,1 0 0,2-1 0,1 1 0,1-1 0,0 0-164,4-1 1,-1 1 0,2-1 0,1 0 0,5-1 315,-13 2 1,4-1 0,2 0 0,1 0 0,1 0 0,0 0 0,-2 1 0,-2-1-138,1 0 0,-1 0 0,-1 1 0,-1-1 1,1 0-1,1 0 0,1 1 51,1-1 1,2 0 0,2 0-1,1 0 1,-2 0 0,-1 0-1,-3 1 1,-4 0-7,6-1 1,-4 1-1,-3 0 1,0 1-1,1-1 28,2 0 1,1 0-1,-1 1 1,1-1-1,0 1-13,1-1 0,0 1 0,-1-1 0,1 1 0,1 0-7,0-1 0,0 1 1,0 0-1,1 0 1,-1 0-53,0 0 1,-1 0 0,1 1 0,2-1 0,3 0 39,-11 1 1,2 0 0,2 0 0,1 0 0,0 0 0,0 0 0,-1 0 0,-3 0-35,6 0 1,-2 0 0,-1 1 0,0-1-1,1 1 1,3-1-14,-6 1 0,3-1 0,1 1 1,2-1-1,-1 1 0,-1-1 0,-2 1 1,-2 0-3,3 0 1,-3 0 0,-1 0 0,-1 0 0,1 0-1,0 1-5,1-1 0,0 0 1,1 1-1,-1-1 0,1 1 1,-1-1-2,0 1 0,-1 0 0,0 0 1,1 0-1,1 0 0,3 0-2,-2 0 0,2 0 1,2 1-1,1-1 1,1 0-1,-2 1 1,-1-1-1,-2 1-4,5-1 1,-2 1 0,-2-1 0,0 1 0,2 0-1,2-1-2,-7 1 1,2-1 0,0 1 0,2 0 0,0 0 0,0-1 0,0 1 0,-2 0-1,-1-1 1,1 1 0,-1 0 0,1-1 0,-2 1 0,0 0-1,-1-1 1,-2 1-2,5-1 0,-2 1 0,-1 0 0,-1 0 0,1-1 0,3 1-1,1 0 0,3-1 0,1 1 0,1 0 0,-2-1 0,-2 1 0,-3-1 3,3 1 0,-4-1 1,-2 1-1,0-1 1,0 1-11,-1-1 0,1 0 0,-2 0 1,1 1-1,-1-1-11,-1 0 0,-1 0 0,0 0 0,0 0 0,-1 0-35,11 0 0,-1 0 0,-1 1 0,0-1-71,-2-1 1,0 1 0,-2-1 0,1 1-111,-4-1 0,-2 1 0,2-1 0,1 1-1000,-1-2 1,2 0 0,0 1 0,0-2 0,-3 1 1262,4 0 0,-3 0 1,-1-1-1,-1 1 0,10-1 1,-1 0-1,-7 0 0,-10 0 1,1 0-1</inkml:trace>
  <inkml:trace contextRef="#ctx0" brushRef="#br0" timeOffset="86039">10067 4804 22968,'4'-45'636,"0"0"1,-1 5 0,0 6-245,-3 14-78,-1 6-68,-1 3-72,-1 4-68,1 3-66,0 2-29,0 2-6,2 5 1,0 3 16,0 10 1,0 5-12,0 10-263,1 7 257,0-3 1,-1 1-276,1-6 0,-1 0 222,1 13 1,-2 2-1870,-2 8 1,-2 0 1534,2-11 1,-2 1-221,-2 15 0,-1 1-1545,-1 0 0,-1-2 839,4-15 0,0-1-560,-2 11 0,2-3 1868,2-16 0,2-4 0,0 3 0,0-6 0</inkml:trace>
  <inkml:trace contextRef="#ctx0" brushRef="#br0" timeOffset="86598">9789 5274 21016,'-49'-24'379,"1"0"0,7 3 0,9 5-278,16 9 428,13 4-484,6 0 137,8 0-148,11-1 11,10-2-488,11 0 471,9-3-11,8 0-9,-28 3 1,1 1-6,1-1 0,-1 0-1332,1 0 0,-1 0 1334,0 0 1,-1 0 0,27-6-626,-4 1 603,-9 1-11,-5 1-11,-7 1-62,1 1 62,-14 2 16,0 2 46,-14 1 21,-3 2 436,-3-1-245,0 1 2660,-4-2-2564,0 0 818,-1 1-931,0 0-50,2 1-62,0 0-50,1 0-28,-1 2 0,-1 10-16,1 1-12,0 9-12,2-1-787,4 1 805,3 1-288,19 13 277,13 0-1,4 0 14,-10-16 1,0-3-3,8-1-1038,11 1 1038,-17-12 16,-4-4 85,10-12 145,-1-13 87,-13 0 0,-2-3-85,8-12-13,-15 9 0,-3 1-28,-6 3 252,-1-7-101,-6 10 986,-5 5-1199,0 2-123,-3 9-17,2 5-16,-6 25-1,2-4-11,-6 22-176,3-5 177,-1 4-49,3-6 1,0 1-59,-3 22 13,3-18 1,1-1-182,-1 19-1668,3-1 1534,2 0-79,3-1-147,5-3-217,3-3-319,5-4-437,1-5-1563,3-6-6644,-1-7 9487,-1-8 0,-6-10 1,-3-5-1</inkml:trace>
  <inkml:trace contextRef="#ctx0" brushRef="#br0" timeOffset="87042">11537 5338 25288,'-35'7'114,"0"0"1,-25 13-73,46 7 0,4 6-28,-2 14 0,1 1-14,1-8 0,2-1-332,-1 10 0,3 0 318,4-11 0,2 0 2,2-1 1,1 0-424,0-1 1,0-1 417,8 18 17,-2-29-84,-1-6 112,-3-7 175,-1-5-163,-3-5 485,0-7-514,-1-6 0,-3-8-33,-5-26-454,2 14 0,0-2 484,0-1 1,0-2 10,1-18 1,1 0-15,2 20 1,1 0-3,1-11 0,1 1-8,5-17 22,1 21 0,2 0 11,5-19-524,-3 22 1,0 1 523,5-10 6,1 3-23,1 5-12,0 3 6,13-7 7,-6 13-1,11-5 0,6 10-11,-7 11-17,11 0 1449,-13 11-1438,0 6 615,-2 3-615,-2 7-5,-4 6 0,-4 4 0,-5 5-26,-12 4 1,-5 1 19,-7 11-476,-3-8 1,-3-2 481,-20 3 0,-7-1-349,-5-4 365,-2-4-285,-2-5 269,3-5 11,2-5-34,4-4-44,5-5-118,5-3-202,8-5-297,6-3-380,9-5-572,5-3-1685,12-3 3332,9-4 0,-6 9 0,2 1 0</inkml:trace>
  <inkml:trace contextRef="#ctx0" brushRef="#br0" timeOffset="87615">12209 5108 24138,'-10'37'106,"1"0"1,-5 20-12,19-52 633,4-4-644,3-1-11,4-3 44,13-7 153,-7-1-220,10-5 57,-3-8-57,-8 3-11,5-9-5,-10 5-12,-1-3 115,-3 1-109,-1-1 379,-3-6-329,-6 6-33,-5 3-28,-8 8 17,-5 11 33,-17 3-34,5 4 1,-13 4-3398,12 4 3381,1 4-223,3 3 218,4 2-7,3 4 1,4 1-29,2 4 29,3 16-12,4-9-273,1 13 268,8-15 11,2 2 3115,7-1-3137,18 11 11,0-13-365,14 6 376,-5-17 6,2-3-1,1-5 1,0-3 22,-2-4-3018,-1-2 3002,-2-5-7,-2-4 268,-1-4-239,10-15-12,-12 2-795,8-13 801,-17 3 11,-1-5-5,-3-4-12,-7 12 1,0-3 108,-1 1 1,0 0-82,0 0 1,-2 2 83,7-21 29,-11 24 10,-2 4 2969,-3-1-2985,-1 10-12,0-1-110,-1 9-35,-1 3 1277,0 1-1277,1 2 544,3 12-544,4-1 0,5 15 0,15 14 0,-1-4-162,-7-11 1,3 2 161,14 13-734,6 4 734,-10-12 0,0 2-110,-8-8 0,-1 0-52,7 6 0,-3 3-351,-11-3 1,-6 0-345,0 16-482,-19 12-4362,-20-20 5701,4-16 0,-1-3 0,-3 2 0,-4-1 0</inkml:trace>
  <inkml:trace contextRef="#ctx0" brushRef="#br0" timeOffset="89184">11164 6510 24059,'6'-50'486,"0"0"0,0 5 1,-3 9-220,-2 16 243,-1 7-220,-1 5-60,-1 4-318,-1 6 447,-2 5-215,1 6-3317,-1 6 3367,-2 6-234,0 7-500,1 7 516,2-4 1,1 2-20,-1 25-230,2-18 1,1 0-333,0-9 1,1-1 232,0 2 0,-1 1-164,1 1 0,0-1-189,0 1 1,0 0-439,-1 0 1,1-1-1087,-1-1 1,-1 0 2228,1 3 1,-1-2 0,0 2 0,-1-3 0</inkml:trace>
  <inkml:trace contextRef="#ctx0" brushRef="#br0" timeOffset="89732">4590 7428 9550,'45'-7'17,"0"0"1,0-1 0,-2 2 0,0-1 0,1 1 21,4 2 0,1 1 1,-1 0-449,13-1 1,3-1 504,-6 1 1,8-1 0,1 0 0,-6 1-413,-3-1 1,-3 1 0,2 0 424,0 0 0,2 0 1,2-1-1,0 1-12,-7 0 1,1 0-1,1 0 1,-1 0 0,-2 1 25,3-1 0,-2 0 0,0 1 0,3-1-126,0 0 1,4 0-1,1-1 1,-1 1 0,-3 0 132,-1 1 0,-4-1 0,2 1 0,3 0-46,-4 0 0,4 0 1,1-1-1,1 1 0,-1 0 1,-3 0 0,1 0 0,-3 1 0,0-1 1,1 1-1,2-1-23,2 0 1,4 0-1,1 1 1,0-1 0,-2 0-1,-3 1 5,-2 0 0,-2 0 1,-1 1-1,-1-1 0,1 0-4,2 1 1,1-1 0,-1 0 0,1 1 0,-1 0-5,2-1 1,0 1-1,0 0 1,1 0-1,-1 0-37,2 0 0,-1 0 0,1 0 0,0 0 1,0 0 30,1 1 1,-2-1 0,1 1 0,2 0 0,3-1 4,-11 1 1,2 0 0,3 0 0,0 0 0,1-1-1,0 1 1,-2 0 0,-3 0-29,7 0 1,-2 0 0,-2 1 0,0-1 0,2 0 0,3 0-10,-7 1 0,4-1 0,1 0 0,1 0 0,-1 1 0,0-1 0,-2 1 0,-3-1 3,3 1 0,-2 0 0,-2-1 1,-1 1-1,1 0 0,0 0-7,1 0 1,0 1 0,0-1 0,0 0 0,1 0 0,-1 0-3,0 1 0,-1-1 0,1 0 0,0 1 0,0-1 0,0 1-4,-1-1 0,0 1 0,1-1 1,-1 1-1,1-1 0,-1 1 0,0 0 0,0-1 0,0 1 1,0-1-1,-1 1 0,1 0 0,-1-1 0,-2 1 1,1-1-1,0 1 0,2-1 1,3 1 5,-4-1 1,2 1-1,3-1 1,0 0-1,0 1 1,0-1-1,-1 1 1,-4-1-9,7 0 0,-3 0 1,-2 0-1,0 0 0,2 0 1,2 0-4,-6 1 0,2-1 0,1 0 1,1 0-1,0 0 0,-1 0 1,-2 0-1,-3 0 4,12 0 0,-3-1 0,-2 1 0,-1-1 0,1 1 0,1 0 0,-1-1 0,0 0 1,0 1-1,0-1-4,0 0 1,-1 1 0,0-1 0,0 0-1,0 0 2,0 0 0,-1 0 0,-1 0 0,1 0 0,0 0-5,-1 0 0,0 0 1,0 0-1,-1 0 0,1 0-8,-2 0 1,0 0 0,1-1-1,-2 1 1,1-1-12,-1 1 0,0 0 1,-1-1-1,1 0 1,-1 1-30,11-1 0,1 0 0,-1 0 0,-1 0-62,-1-1 1,0 1 0,-1 0 0,0 0-102,-3 0 1,-1 0 0,0 0-1,3 1-923,-2-1 1,3 0 0,1 0 0,-1 0 0,-3 0 1130,3 0 0,-2 1 0,-2-1 0,0 0 0,-6 0 0,1 1 0,-3-1 0,-6 1 0,5-1 0,-1 0 0</inkml:trace>
  <inkml:trace contextRef="#ctx0" brushRef="#br0" timeOffset="90381">4650 7512 17540,'-2'-6'3187,"1"1"-207,1 5-2862,-1 21-28,-5 7-660,-3 25 604,-7 6-1346,2-11 0,0 2 1217,3-11 0,0 0-241,-2 13 0,0 0-1761,6-16 0,1-1-6921,-3 27 9017,4-11 0,3-24 1,1-13-1</inkml:trace>
  <inkml:trace contextRef="#ctx0" brushRef="#br0" timeOffset="91073">3862 9093 18818,'6'-52'1172,"0"0"1,-1 6 0,0 4-417,0 2 519,-3 2-843,0 14-136,-1 1-63,-1 15-138,0 4-61,-1 2-34,0 18 93,-1-1-76,1 16-6,-1 19 1,1-8-754,0 0 0,-1 1 753,1 14-17,0-18 1,0 1-6,-1 19 0,-2 4 11,0 0-6,-1 0 0,-1-3 6,1-6 0,0-6 40,-2 7-7,2-26 96,0 4-6,3-28 17,0-4-28,0-5-33,-6-13-46,1-3 1484,-4-13-1500,2 0-11,0-5-283,2-7 282,1-4-640,3 9 0,1 0 641,-1-24-936,2 23 0,1-1 941,3-13 12,1 3-402,3 4 373,1 5 17,1 2 175,0 2-186,2 4 974,1 1-968,2 2 1753,3 2-1771,1 1 12,4 2-33,18-8-72,-7 11 88,14-3 23,5 10-12,-12 8-5,12 1-17,-19 7 0,-2 5 0,0 5-5,-3 5-1,-2 4-436,-3 5 414,-4 2 23,-5 4-18,-6-1 185,-3 2-139,-11-1-1,-5 0 12,-9 0 99,-8-2-100,-6 1-5,-4-2-960,-2-3 943,-2-1 17,1-4-17,3-4-5,4-3 379,6-4-857,2-4-222,11-6-336,3-2-763,11-6-821,7-4 2642,6-4 0,-2 8 0,0 0 0</inkml:trace>
  <inkml:trace contextRef="#ctx0" brushRef="#br0" timeOffset="91570">4741 8701 24777,'-20'14'11,"24"26"-22,15-10-1198,16 18 1197,-14-20 7,-1 0-6,-2 0-1,-4 0 12,-5 9 12,-7-11-1,-6 5 11,-7-14 6,-5-3 34,-4-2 397,-1-3-252,-9-3-84,9-4 217,-5-4-194,12-4-12,4-3-16,3-3-6,3 0-73,2-3 613,4 0-663,4-3-6,5 0 17,7 0-62,32-13 29,-14 11-1675,-6 4 1,0 2 1679,4-1 0,1 2 17,-1-1 11,0 1 6,-2 0-6,-1-1 5,-4 1 1,-2-1 5,-5 0 23,-4 0 111,-5-15-61,-5 12-17,-2-10 29,-6 15 10,0 2 3409,-2 1-3358,0 2 5,0 1-22,0 2-28,1 2-50,0 0-51,1 2-11,2 0-28,-3 7 28,2 1-11,-2 10-11,2 0 16,0 6-11,1 2-84,5 18 17,-1-9-2419,6 11 2296,-2-15-79,1 1-184,0-1-197,-1-1-268,-1-2-432,-2 0-801,0-4-2816,-2-2-3693,-2-4 9268,0-5 0,-1-7 0,1-3 0</inkml:trace>
  <inkml:trace contextRef="#ctx0" brushRef="#br0" timeOffset="91734">5379 8389 16471,'0'0'0</inkml:trace>
  <inkml:trace contextRef="#ctx0" brushRef="#br0" timeOffset="93205">5589 8685 25186,'34'-21'-11,"-7"11"5,-25 42 6,-1 2-11,-2 2-6,-3 1 6,-2-1 5,-2-1 12,-2-2-1,1-3 1,0-5-12,0-3 12,2-6 22,1-4 78,3-4 113,0-3 11,2-3 151,-1-7-314,1-2-17,-2-6 6,1-5 0,-1-3-11,1-5 0,0-4-1368,2-4 1351,-1-3 6,2-1 5,3-2 11,6-13-2966,1 17 2933,3-5-175,-3 21 158,0 5-22,1 4 5,1 4-6,2 3 18,3 3 10,2 3-5,3 4-16,1 5-80,25 28 68,-10 3 25,-14-16 1,-2 1-32,4 18 6,-11-13 865,-5-1-860,-3-2 18,-3-3-1,-3-3 17,-1-5-92,-1-5 109,-2-4 45,1-4 5,-1-3 6,1-2-16,-1-4-40,0-4 5,0-5 6,0-6-22,0-4 22,1-17-33,3 8 3274,2-11-3258,3 13-2957,1 2 2969,2 4-29,1 3-84,4 1 62,-2 8 6,4 2-6,-2 8-5,1 1-23,3 5-22,2 2-191,14 15 45,-8-1-78,9 10-107,-12-5-151,0 3-179,-2-1-3327,19 20 1893,-15-18-594,15 13-3578,-7-23 4104,-8-9 1032,10-2 1198,-11-8 0,1-6 0,-1-3 577,0-6 2884,9-11-901,-9 2-29,7-8-363,-15 7 2768,-1-2-3698,-3-1-303,-2-1-179,-3 0-94,0 2-69,-2 1-22,-1 4-3092,-2 2 3020,-1 4-433,-1 4 226,-2 4-147,-2 3-94,-2 3-46,-5 2-16,-5 5 11,-5 4 0,-6 6-6,-4 5 6,-2 3-2155,-1 4 2161,2 3-12,2 1 2145,4 2-2184,1 11 6,11-2 370,3-4-348,29 0 39,8-23-11,10 1 12,-1-16 10,-8-4-5,0-5 29,1-5 2948,-3-3-2938,0-2-129,-5-2 179,-2 0 23,-4-1 28,-2 0 0,-4-1 23,-2 2-29,-3 1 140,-1-3-178,-3 10-1,1-1 402,-1 10-469,0 2-36,-1 1-65,-1 5 34,0 3 33,-3 15-16,2-1-1,-3 10 1,3-5-12,0 0 12,1 0-6,0 1 5,1-1-5,0 1 12,4-2-24,3 0-21,12 6 10,0-9 18,9 3 5,7-10-6,-7-8 17,7 0-5,-6-10 22,-8-3 6,3-4 27,-6-14-50,-5 4 6,1-11 11,-5-9 0,-2 7-3,-2-2 1,0-2 41,2-10 50,1-15-55,-3 31-6,0 13-11,-2 11-23,1 2-16,27-2-3376,23 6 3370,1 1-22,8 7-472,-28 3 477,-2 1 22,0 3 7,-3 1-24,-3 1-32,3 10 16,-10-5 0,0 4 22,-11 0 6,-4-8 3052,-1 10-3169,-3-14-63,0 2 639,0-7-845,0-1-113,2-3-133,3 1-58,6-2-850,14-2 829,-2-2-287,11-4 595,-7-1 112,25-17 369,-20 6 45,17-13 62,-26 10 106,-1-2 595,5-11-265,-9 11 7,1-7 475,-12 13-531,-9 5 10,-4 3-481,-5 6-17,-2 5-22,-2 2-3415,2 5 3359,-2 2-1216,3 2 1221,2 2-1890,4 0 1874,2 0-23,3 0 11,6-1 1840,2-2-1851,8-2-6,4-3-44,6-1-101,23-4 95,-6-2 566,16-5-510,-16-3 28,-2-4 23,-3-5-12,-3-3 2926,6-18-2864,-11 5 50,3-13 185,-7-4-62,-8 14-536,0-6 626,-9 19-64,-3 4 36,-3 5 848,-2 4-804,0 3-43,-1 3-265,-1 2 643,-2 10-676,0 2-28,-2 12-3278,-2 4 3284,0 6 0,-2 6-1213,-2 7 1224,0 4-1865,-1 5 1843,-2 5-20,7-29 0,-1 2-464,-3 19 0,-1 5-112,4-14 0,0 1 0,0 1-152,0 0 1,1 1 0,0-1-2493,1-1 0,1-1 1,1-3 3261,1-1 0,1-5 0,0 5 0,1-18 0</inkml:trace>
  <inkml:trace contextRef="#ctx0" brushRef="#br0" timeOffset="94413">9606 8835 20845,'2'-50'616,"0"-1"0,0 5 0,-1 6-428,-4 2-37,-3 8 947,-7 6-1082,-5 6 22,-5 5-14,-7 6-134,-4 4 162,-5 7 9,-3 5 384,-1 8-355,0 5-309,1 3 268,14-3 1,2 3-3,-13 12-80,16-11 0,2 0-24,-4 12-19,6-2 0,4-3-9,7-3 388,7 4-380,8-11-3,8 1 119,8-15-16,7-5 44,27-15-34,-8-2-682,-15 0 1,0-2 692,16-15 24,0-5-528,-4-4 580,-10-5 0,-3-4-713,-13 18 1,-1-2 628,9-18 1,-4-1 25,-5-7-1,-3-2-21,-2 2 32,0 2-113,-2 6 159,0 7 55,-5 8 197,-2 4 804,-3 13-1040,-2 3 306,-6 17-473,-3 6 5,-6 11 28,-3 7-6,-4 9 3,4-3 1,0 3-588,4-7 1,0 2 575,-5 10 0,1 2-6,5-10 1,2 0-755,0 2 0,0 0 712,1 1 1,1 0-222,1 1 0,1-1 174,0-1 0,2 0-15,1-2 1,3 0-95,5 8 0,4-2 16,8 14-120,8-16 1,5-4 142,14-4-45,9-14 0,3-5 1810,6-10-1617,-12-3 0,-2-4 656,5-14-625,-1-5 11,-3-5 23,-3-4-6,-3-3-1862,-6-3 1924,-3-2-205,-5 0 249,-3 0 87,-9 8 1,-1 1-49,0-5 7,3-16 118,-17 37-141,-2 5 975,-4 3-1065,-3 4 2892,-4 4-2964,-4 2-12,-3 5 883,-14 11-844,7 1 549,-9 9-583,3 10 7,8-7-1197,-3 11 1202,11-10-412,4-2 412,3-1-221,5-2 210,1-3 0,4-3 11,7 0 1144,5-6-1116,4-3 5,3-6-10,-4-7-7,2-3-10,1-4 453,-1-4-386,10-13-34,-9 3-674,7-9 674,-12 8 6,0 0-6,-2 2 12,-2 2 66,-1 1-55,-5 10-29,0 1-77,-4 9 38,-5 15 23,-1 0-6,-6 16 252,0-2-263,0 5-5,0 2-7,2 1 1,3-2 0,2 14-6,8-15 0,4 8 6,40-5 11,-11-18-728,21-7 1,3-6 724,-29-7 1,1-4 18,22-11 1,10-8 0,-10 1-3,-19 4 0,-2-2-9,6-3 1,3-4 0,-6-1 24,-7-9 1,-7-1-20,-3 8 1,-2-1-4,5-13 1,-2-1-1,-7 13 0,-1-1 17,3-17 1,-1 0-12,-4 13 0,-1 1 5,3-12 1,-2 2 36,-3-10 0,-3 8 17,-4 10-35,-11 1 29,0 17-11,-10 3-17,3 15-236,-13 15 208,5 3-25,3 8 0,0 5-3,-4 16-712,10-11 1,1 2 739,-3 25-11,10-27 0,1 1-8,0 3 0,1 0-23,0 3 0,0-1-22,1 2 0,0 0-37,1 0 0,0 2-218,-1 16 0,2-1 98,1-13 0,1-2-8,0 11 0,3-2-186,8 9 23,7-9-39,6-8-168,6-9 616,0-7-1339,0-7-1489,-3-7-5848,-5-5 8801,-4-5 0,-8-1 1,-4-2-1</inkml:trace>
  <inkml:trace contextRef="#ctx0" brushRef="#br0" timeOffset="94865">10833 8641 23790,'8'-28'-263,"11"6"174,31 29 5,4-2 0,1 0-2647,-20-3 1,1 0 2721,20 2 1,-1-1-9,1-4-1130,-4-2 1180,-5-2 338,-11-4 1,-1-2-338,5-4 11,16-9 22,-35 8 44,-3 1 471,-1-12-369,-9 12 1958,-3-8-1975,-11 13 3072,-3 2-3083,-8 1 17,-2 3 0,-6 2 0,-2 3-46,-4 5-44,-3 3-39,-3 6 72,1 2-111,-1 4-17,4 1 11,-5 11-447,14-6 407,-1 7-21,15-11 10,5-2 18,3-1-6,6-3 22,2-2-6,6-3 12,3-2 779,3-4-729,13-3-5,-6-3 22,9-4 28,-10-2 39,-1-3 0,-1-2 23,-2 0 16,-3-1 444,-2 0-236,0-3-6,-3 3-230,-3 2-33,-4 4-39,-5 5-107,1 1-11,-1 7-11,0 2-40,-1 9-111,1 4-241,-1 4-465,0 6-1132,1 2-7803,2 0 9246,-1-4 1,1-15 0,-1-6 0</inkml:trace>
  <inkml:trace contextRef="#ctx0" brushRef="#br0" timeOffset="157598">6415 10155 16476,'0'-8'3686,"0"1"-2891,0 7-179,0-60-78,0 32-154,1-14 0,0-1-43,0 16 258,2-11-296,-1 20-51,0-1-45,-2 10-61,2 4-74,-2 2-111,0 2 28,2 6 61,3 10-10,1 4 4,1 9-21,-1-2 5,-2 6-892,-1 2 847,-2 3 34,0 1-17,-2 0 16,-2 0-332,-3 9 339,-1-14 16,-1 4 56,2-18 303,-3-4-129,2-6-17,-2-2-34,1-6-38,-2-5-52,0-3 837,-2-6-847,0-4-23,0-3 6,0-5-17,3-3-11,1-4-29,3-3-3018,2-2 2979,4-4 6,4 0-79,6 0 108,6 0-1622,3 3 1621,4 3 34,10-9-45,-7 15 39,15-12 2146,-20 23-2163,6 0 7,-6 11-62,-5 5-1,4 5 12,-3 6 2337,1 7-2332,14 18 0,-7-3 6,10 13-23,-9-10-5,0 1 5,-7-10 1,-1 0-677,10 12 688,7 8-6,-13-18 5,-2-5-2684,-3-2 2679,-4-5 50,-2-3-39,-4-4 28,-3-4 68,-1-2 111,-1-7-117,0-4-45,2-8-6,0-6 12,-1-5-17,1-5-6,-2-4-11,-1-3 282,-1-3-254,0-19 2628,2 17-2662,0-11-22,1 24 0,0 7 0,-1 4-5,0 6-1,-1 3-39,-1 4-240,-1 2 272,0 3-922,0 1 859,2 9-972,0 0-604,2 9-2593,-2 1-5586,0 1 9117,-2-1 1,0-8 0,0-3 0</inkml:trace>
  <inkml:trace contextRef="#ctx0" brushRef="#br0" timeOffset="158330">6466 11009 23669,'2'-41'140,"1"13"742,3 47-826,-1 31-56,-4-16-89,-2 25 89,-4-25 17,-4 2-1,-2-2-21,0-3 27,0-3 17,-1-6 51,3-4 55,0-6 601,2-5-522,2-4 537,0-12-671,1-3-12,-1-11 51,0-17-28,1-14-45,1-5-6,4-3-1304,4 15 1310,2 2 33,4 2 7,1 6 4,2 6 1,-2 6 0,3 1-73,-4 10-17,1 3-5,-3 8-1,2 3 18,2 4-12,4 5-11,2 6-17,4 6-5,1 6-207,2 4 213,1 4 27,-1 4-11,0 1-6,-2 0 23,-1 1-23,-2-4-5,1-2 6,-1-4 16,-1-4-6,0-5 163,18-7-2878,-20-15 2749,14-12-1846,-23-15 1852,-1-5 38,0-3-27,-2-6-404,-1-2 348,-1-2 0,-2 1 0,0 0 0,0-9 0,0 17 0,0-2 487,-1 20-487,-1 7 425,1 5-425,-1 2 1835,0 3-2233,4 8 1919,8 7-3392,2 5-3770,5 6-3942,-6-6 9596,-3-2 0,-4-8 1,-3-3-1</inkml:trace>
  <inkml:trace contextRef="#ctx0" brushRef="#br0" timeOffset="159288">6374 12151 20134,'0'-8'3663,"0"2"-3131,0 6 1025,0 0-1506,1-43-23,1 41 28,5-15-28,-1 47-17,1 12-393,-1-6 393,-3 0-5,1 2 5,-2 0-5,-1-2 5,0 1-6,-1-4-16,-2-2 67,-5 4-5,0-11 33,-4 2 5,2-14 29,-1-3-1,0-4 7,0-2-18,-1-4-16,0-3-6,-1-4-23,0-4-10,0-4-7,-1-3 1,0-3 6,0-4 16,-4-19 0,0-13-17,0-3-380,10 29 0,0 1 375,-1-17-17,0 1 67,2-13-3078,3 19 3022,1-5-22,4 22-44,3 6 32,2 3-5,4 3 0,2 4-5,3 4 733,19 3-722,14 9-6,3 1 11,3 7-22,-14-1 1298,0 2-1304,1 1-28,-1 1-66,-1 1 78,-2 0-2741,9 17 2751,-21-13 35,4 11-12,-26-19 11,-4-2 1340,-5-1-1362,-4-1-6,-6-1 162,-6-1-122,-4-2 5,-3 0 3403,-2-2-3375,-12-1-28,13-2-17,-3-1 28,17-2 6,5 0-6,4 0 6,3 0-17,2 0-28,8 0 6,2 0-1,9 2 1,2 1-6,7 3 0,4 1 17,3 3-3404,3 2 3382,-1 1 5,15 11-2280,-16-4 2269,7 7-277,-20-7 271,-5 0 11,-5 1 1,-6-1 10,-3 1 2132,-7-2-2132,-5 1 3182,-8-1-3187,-7 0 609,-6-1-604,-6-1-1485,-4-2 1480,-3-1-51,-2-3-432,0-3 102,3-1-476,4-4-1299,4-1 2156,3-2 0,15 0 0,3 0 0</inkml:trace>
  <inkml:trace contextRef="#ctx0" brushRef="#br0" timeOffset="160255">6426 13404 20925,'0'-4'2975,"0"0"-1400,0 4-1542,1 40-5,0-14-1164,1 34 1164,-1-23-6,-1 2 35,0 1-34,0-1 10,-5 15-649,1-15 655,-3 10 6,1-19 17,-2-4 55,-2 3-44,3-10 824,-3 1-785,6-12 334,0-3-87,0-3-225,0-3-11,-6-9-78,1-1-6,-4-8-16,3 0 10,-1-3-21,1-4-1,0-4-231,2-3 231,1-4 11,2-1-3038,2-2 3039,0 0 10,2 0-34,0 2 51,4-10-61,1 15-996,6-6 1007,3 18 125,3 0-114,3 4 2587,2 2-2598,2 2 0,2 3 11,14 2-11,-8 5-178,10 0 178,-11 7-11,-3 1-1530,0 7 1519,-3 1 11,-3 4 532,-2 2-544,0 16-10,-9-6-1,-1 11-233,-10-11 256,-4 2 5,-6 0 12,-5-1-1,-3-3-5,-2-1 12,-1-4-7,-1-3 6,0-4 169,2-4-146,-7-3-6,9-4 3270,-4-3-3247,10-4-18,1-3-5,1-2 0,2-2-11,2 0 11,2-1-11,3 2 378,0 1-395,3 2-5,13-2 5,-1 4 0,12 0 11,-2 3-11,2 1 6,4 3-12,4 2-5,18 9 11,5 7-23,-2 2 18,-7 3-23,-13 4-296,-14-5 313,-2 8-12,-14-9 29,-9 0 0,-7-2-6,-8 0 5,-6-2-16,-5 0-11,-3-3-862,-4-1 772,0-2-95,-1-2-140,2-1-269,2-2-454,2-1-750,3-3 1820,-4 0 0,18-3 0,0 0 0</inkml:trace>
  <inkml:trace contextRef="#ctx0" brushRef="#br0" timeOffset="160857">6467 15059 16652,'-12'-45'269,"0"1"0,-3 1 0,-2 10-157,-5 22-33,-8 1 1436,4 7-1470,-3 2-6,-2 2-16,-1 5-6,0 2-440,2 5 429,2 2 5,5 3-11,2 2 1035,4 2-1041,4 0-162,3 2 162,3 1 6,4 1-11,1 1 1153,6-1-1153,4 0-1296,7-2 1318,4 0-57,5-2 46,6-1 1866,4-2-1872,3-1-595,2-3 601,0 0-12,9 5 1803,-15-5-1797,4 6 12,-9 5-6,-12-9-17,5 10-5,-13-13 396,-1 1-402,2 13 28,-4-11 0,-1 10 22,-5-17 17,-3 1 2095,-3-2-2083,-4 0-18,-5-1 12,-2-2 942,-3 0-959,-5-2-11,-2 1-1714,-18 1 1702,11 0-16,-27 2-28,28-3-191,-21 4-22,27-4-202,-7 0-498,14-1-1311,2 0-7096,4-1 9359,4-1 0,5-1 0,3 0 0</inkml:trace>
  <inkml:trace contextRef="#ctx0" brushRef="#br0" timeOffset="161438">6494 16443 19451,'0'-5'3607,"0"1"-7173,0 4 3689,-68-50-22,40 37 614,-12-14 0,-1 4-541,7 30-107,8-2-22,-8 8-1401,14-1 1367,1 1 1,-5 10-1,8-5 0,-3 9 2244,8-7-2260,3 0-1,0-1-11,2-1 63,2 7-52,2-1 6,4 1-6,4-4 1,4-6 10,5-2 3393,16 7-3387,-2-6-5,16 3-1,-8-6-10,2-1-6,14 5-6,-7 3 6,-3 1-539,-18 1 550,-17-5-324,-4 1 318,-7 2 17,-5 0 17,-6 1-3115,-8 0 3120,-6 0-21,-6-1-922,-5-2 916,-5 0-1,0-2 1,-1-2 5,1-1 6,4-2-40,1-3 78,4-2-240,4-3-381,5-1-901,3-2 1467,1-3 0,11 2 0,2-1 0</inkml:trace>
  <inkml:trace contextRef="#ctx0" brushRef="#br0" timeOffset="162124">6031 17952 26339,'-7'-34'-56,"0"1"0,-5-17 367,12 63-266,0 6-4090,0 8 4022,0 6 788,0 5-799,0-6 1,0 1 141,0 18-117,-1-8 1,2 2-76,4 18-263,1-3 331,7-16 3235,6-15-3214,-1-10 1,6-1 92,-4-13-131,2-4 33,2-5 5,3-3 79,18-18-39,-9 1 28,13-12-2935,-14 5 2923,-2-3-5,-1 0-662,-4-1 729,-4 3-62,-4 3 169,-3-8-107,-8 2-78,-3 1-12,-8 6 12,-8 5-118,2 6-123,-3-1-330,6 9-796,2 1 398,1 2 924,4-1 0,-2 4 0,2-1 0</inkml:trace>
  <inkml:trace contextRef="#ctx0" brushRef="#br0" timeOffset="196759">7503 9940 24749,'-48'-1'-45,"12"1"107,49 3-1,5 0-5,14 3-28,6-2 6,8 0-3409,9 0 3386,6-2 11,-14-2 1,1 1-599,-11-1 0,0 1 584,10-1 0,-1 0-8,13 0-5,-7-2 10,-7-1 0,-7-2 23,-7-1 16,-7-2 24,-5 1 10,-5-2 6,-6 0 79,-2-11 16,-10-7-55,-3-1 38,-7-1 56,0 8 51,-1 0 280,-8-7-297,5 9 1329,-12-10-1285,9 12-90,-2 0-139,8 7-16,6 5-23,7 4 3380,-1 0-3413,3 1-1,4 6 12,3 0 5,7 7-11,4 0 6,6 2-1,5 0-16,22 10-23,4 5-16,-23-10 0,-4 5-1110,-7 2 0,-7 3 768,-9 23 64,-13-22 1,-7-1-1634,-5-3 1,-3-1 117,-6 3 0,-2-1-3016,1 0 0,-2-1 4494,2-2 0,1-3 1,-3 3-1,12-10 0</inkml:trace>
  <inkml:trace contextRef="#ctx0" brushRef="#br0" timeOffset="202813">9161 10158 15709,'5'-47'881,"-1"0"0,1 4 1,-1 6 1661,4 7-1154,4-9-1030,-6 18-73,2-5-68,-6 21 694,-2 2-901,0 2-2662,-2 12 2673,2-1 907,-2 13-934,0 0 27,2 21-16,-1-9-6,1 15-17,0-13-34,1-1-1268,1-1 1308,0-2 17,2 4-12,0-8 2781,-2-6-2674,1-11 330,-3-11-218,1-3 1902,-1-3-1992,0-15-365,-2-1 270,1-11-84,0 0 134,3-19-28,10-4-36,-2 22 0,2 1 26,19-21-12,-3 19 0,-1 13-6,-1 12-78,4 4 50,0 6-244,0 5 250,-7 7-3011,-1 2 2977,0 5-5,-1 3-2192,-3 4 2136,-2 1-1217,-3 2 1077,-2 1-904,-4 5 1,-1 1 214,2 2 1079,-3-4 0,2-2-1438,0-13-179,3-3-269,3-4-402,4-7-673,1-2 11,4-6 492,0-5 758,2-6 1102,1-5 3015,-1-4-1541,0-3 2931,-1-3-1755,-2-2 246,-1 0-134,-3-1 1557,3-7-1379,-6 11-380,1-11-1355,-10 23-35,-1-3-245,-4 11-112,0 3-152,0 2-257,-1 1-45,-1 3 17,0 2 33,-1 5 46,1 3-35,0 3-190,6 23 73,1-13-28,6 16-191,11-9 219,-3-8 28,9 6 6,4-8 84,-6-7 22,7 0 39,-2-10 22,-9-4 29,5-6 44,-12-3 34,0-5 6,-3-3 28,0-3 218,3-15 28,-2-8-11,2-15-230,-5 10-16,-2 5 161,-2 9 85,-2 5-336,-1 6-140,-2 9-152,-1 12-212,-1 0-84,-1 1-135,1 3-224,-2 1-274,2 5-729,-1 2-1651,1 5-6331,0-1 9217,1 0 0,0-7 0,0-4 1</inkml:trace>
  <inkml:trace contextRef="#ctx0" brushRef="#br0" timeOffset="203347">10543 10325 21019,'2'7'3584,"0"-1"-2968,-2-6 964,0 0-1518,64-56-878,-38 31 894,18-17 1,-1-1-727,-18 12 738,8-16-18,-17 18 1,-1-1-17,7-19-39,-7 15 0,-2-1-240,-2-2 0,-1 0 279,-1 0 0,-1 0 31,0-5 0,-3 1-3,-2 7 0,-2 4-6,-5-7-16,-4 14-12,0 15 561,0 3-600,0 2 954,-1 4-987,-1 3-6,-2 4 624,-1 6-607,-2 4 11,0 4-290,0 2 285,2 5 10,1 3-16,-2 24 0,5-10-6,4-14 0,1 1-5,1 15-6,2 4-39,6-18 0,3 1-31,3-2 0,5 0 25,9 4 0,3-4-565,-2-9 0,1-4 640,4-4 1,0-5-19,17-3-1439,-13-6 1,1-2 1437,17-6 22,-19 0 1,0-2-3,8-12 25,-2-5 20,-3-6-17,-14 5 0,0-5 160,0-6 1,-2-3-158,4-14 0,-1-3 897,-5 9 1,-3 0-901,-1 0 0,-2 1-9,-4 12 1,-1 2 16,1 2 0,-1-2 62,0-7 0,0 0 16,1-13-5,-1-6-2652,-8 30 2630,-4 7-50,-2 6 88,-1 4-128,-2 6 434,1 3-434,-2 1 924,0 6-924,-14 11 0,5 3 0,-10 13 2990,9 1-2990,1 7 0,1 9 0,3 6-1098,3 6 1098,7-27 0,2 0-40,0 1 0,2 0-78,0 0 1,3 2-413,5 8 0,4 3 0,0-2 3,0-1 1,1-1-540,2 2 1,2 3 0,0-6-865,0-5 1,0-3 1929,3 6 0,-1-2 0,1 4 0,-1-3 0</inkml:trace>
  <inkml:trace contextRef="#ctx0" brushRef="#br0" timeOffset="204081">7638 11134 24508,'23'-5'23,"7"1"-35,17 5-669,8 0 681,6-1-418,-28 0 0,1 0 421,1-1 0,-1 0 2,1 0 1,1 0-1,9-3 1,2-1 16,-5 0 1,0-1 44,3-3 0,-2 0 51,11-5 44,-24 0 367,-21 4-383,-5 0-33,-4-2-40,-5-2-23,-7-3-28,-6 0 23,-6-1 11,-4 1 218,-14-5-44,10 8 363,-6-3 34,12 7 508,10 4-872,1 0-73,9 4 12,4 1-185,1 1-12,6 2 1,2 3-1,7 4-10,6 3 5,5 4 0,5 3 5,5 3-21,1 3-18,-1 2-22,-3 2-1003,-7 2 924,-7 5-61,-9 1-162,-9 6-297,-11 2-3802,-11 5-1261,-13 2 5672,10-21 1,0-2-1,-2 2 1,-2 0 0</inkml:trace>
  <inkml:trace contextRef="#ctx0" brushRef="#br0" timeOffset="205563">9137 11428 15151,'13'-50'1038,"0"0"0,-2 5 1,0 5 1822,-2 2-1221,0-6-522,-6 24-1044,0-5 422,-3 24-685,0 1 1850,0 6-1709,0 1 66,0 20-32,0-3 8,0 13-23,-1-6 8,0 2-4,-1 1-49,-1-1 15,-6 24 51,3-24 34,-7 21 0,7-38 103,-1 0 100,4-12-22,1-3 146,-2-7-218,-4-11-85,0-3-5,-2-9-6,3 4 6,0-5-6,2-3 6,0-3 11,3-4-23,0 1-1287,2 0 1293,1 4 12,5-7 16,8 3-56,-2 8 0,5 9 1,-5 16-1,11 3-22,-2 3-6,9 4 22,7 13-5,-6-1-1378,9 11 1367,-10-3-6,-1 4 6,2 2 0,-3 1-1,2 2 7,-2-1-1,0-2 1087,-1-2-1114,10 3 27,-10-11 12,4 0 5,-9-11 34,-10-5 11,1-1 0,-10-5 17,0-2-23,-1-6 1574,0-3-1573,-2-5 5,1-4-17,-1-4 6,-1-4 33,-3-19-50,0 8-6,-3-13-3391,4 16 3386,1 1-1,0 4 1,2 5-11,0 6-6,2 5-6,-2 7-22,1 3-39,-1 5-510,0 0 3303,7 12-3835,4 7-527,9 15 583,-3-2-5862,7 17 2826,-11-16-4200,3 8 7721,-7-15 1,-5-12 0,-1-4 0</inkml:trace>
  <inkml:trace contextRef="#ctx0" brushRef="#br0" timeOffset="205920">10045 11256 17826,'0'-6'4907,"0"1"-947,0 5-4027,-7-57-6,6 44 17,-6-41 5,7 62 57,0 4 5,0 5-11,2 15-11,4 7-3381,2-1 3386,5-3 1,-1-13-1,4-4 1,2-1-1,3-4 0,3-1 1,1-3 10,2-3 1,-1-2 84,8-4-34,-9-4 28,3-3 11,-11-5 11,-2-2 34,-2-4 2381,-2-3-2370,-2-4-68,-2-17 18,-3 8 28,-1-25-62,-3 26 0,0-8 39,-3 9-78,1 12-16,-3-3 4,2 14-44,0 3-44,1 2 896,0 3-1406,0 2 434,0 3-250,0 4-56,-1 6-190,0 5-3639,1 4 3063,1 4-864,0 2-2464,4 3 4548,2 4 0,-2-17 0,1 0 0</inkml:trace>
  <inkml:trace contextRef="#ctx0" brushRef="#br0" timeOffset="206473">10669 11281 17916,'2'-7'5063,"-1"2"-4150,-1 5 336,0 0-4688,3-69 4033,-2 42-480,0-11 1,1 2 930,-2 24-844,0 7-195,1 3-124,-1 1 62,1 5 23,1 2 3430,2 7-3386,4 12-5,4 24-17,-2-9-23,0 13-576,-5-25 582,-1-2-6,0-1-5,0-3 5,-2-3 6,0-1 51,-2-7 190,1-2-85,0-7 52,-1-10-158,2-2 6,-1-10 90,6-33-79,0 16-320,-2 5 1,2 1 331,3-6-1,2 1-5,0 3 39,7-7-56,-4 12-11,6-4-1035,-5 15 1024,0 4 1057,11 1-1057,4 6-6,12 7-34,-9 6-554,-1 8 571,-10 2 6,-2 4 6,-2 3 1085,-3 5-1125,0 14-589,-7-8 606,-2 11 6,-7-15 0,-1-3 16,-1-3-80,-2-6 97,0-6 587,1-3-564,1-6 39,1-1 95,0-5 545,0-4-685,0-5 22,0-32 12,5-2 52,0-11-75,3 10 95,10 0-3503,-6 20 3408,6-10-5,-8 25-6,-2 4-23,0 2-10,-1 4-1,2 2 34,3 2-34,3 4 1,3 3 5,1 5-2341,2 3 2313,1 4-175,10 14 119,-7-5-112,7 10-593,-5 5 111,-7-10-1767,-3-2 0,-2 1-3066,-1-3 6069,5 17 0,-14-38 0,-1-1 0</inkml:trace>
  <inkml:trace contextRef="#ctx0" brushRef="#br0" timeOffset="206929">11817 10917 18064,'-1'-39'448,"0"0"0,0-23 1368,0 59-1771,1 2 1441,0 6-1475,2 4 968,2 9-979,3 4-6,3 7 1,7 24 668,-8-20 0,0 0-663,0 1 0,1 0-9,-2 0 1,0-1-257,-1-1 0,-1-1 249,3 15-4,-3-11 0,-1-1 9,-1 1 0,0 5-6,-2-19 0,-2-5 12,1-5 16,0-3 1747,0-6-1725,0-5 1627,2-6-1638,-1-6 0,2-5 18,1-4-1,2-6 6,2-1-1,2-2-248,3 3 265,0 2 95,8-1-106,-6 11-10,4-1-24,-5 12 7,1 2-18,3 3-5,4 3-11,18 9 17,-8 1 255,12 7-273,-14 1 12,0 1-10,-2 3-96,11 25 67,-19-17 22,-6-1 0,-5 0 11,-12-2 12,-9 6 0,-10-13 16,-27 5-2897,4-10 2872,11-7 1,0-1-15,-19-3 6,-2-3-17,2-4-323,4-3 289,5-3-39,7-4-464,2-8-1003,16-3-219,10 0-3624,20-1 5411,14 5 0,-11 8 0,2 1 0</inkml:trace>
  <inkml:trace contextRef="#ctx0" brushRef="#br0" timeOffset="207547">12783 11225 23634,'19'48'208,"0"-9"-130,-1-31 0,2-2 1144,1-3-1138,1-1-17,-1-1-6,2-3-10,-1-1-1,1-2 579,1-4-500,7-7-51,-7 1-2777,4-6 2777,-12 3-533,-3-1 539,-3 0 128,-3-8-145,-3 9-16,-3-5 5,-5 11-11,-2 1-17,-4 1 0,-4 2-23,-1 0 1,-4 2 5,0 3-11,-3 1 17,-1 2-6,1 0-5,0 3-1,2 2-16,1 4 5,1 1 12,3 2 5,0 2 2830,2 4-2863,-2 13 11,5-4-17,1 23 22,7-20 1629,5 10-1651,6-13-5,8-2-3410,22 10 3421,-3-11 0,17 6-2286,-10-13 2258,2-1-1507,0-5 1507,-3-1 16,-3-5 1,10-2 1401,-14-4-1357,6-3 2194,-16-5-2193,-1-3 3291,-4-3-3291,-3-4 10,-3-3 34,2-15-11,-5 7 16,1-9-27,-5 12 5,0 1-3019,3-10 3020,-1 11-1,2-6 0,-1 13-17,1 3 29,8-4-29,-2 7-11,7-2-5,-4 6 16,2 4-16,1 2 0,-1 3-6,2 5 0,-1 6-6,11 21 12,0 13 1414,-10-13 0,-1 0-1428,-5-4 0,-1-1-9,17 24-22,-10-16-51,2-1-106,-2 1-1120,7 17-353,-10-14-4044,1 13 4913,-13-16 0,-5-16 0,-2-2 0</inkml:trace>
  <inkml:trace contextRef="#ctx0" brushRef="#br0" timeOffset="208314">7493 12339 23744,'-5'0'1786,"0"0"-569,5 0-1379,-32 0 141,29 6 37,-22-2 91,40 5-94,5-2-296,27 1 147,-4-3-335,-10-2 0,0 0 307,22-2 12,5 0 3,0-1-49,-1-2-973,-3-1 1199,-5-2 6,-8-2 22,-8 0 39,-7-2 45,-8-1 28,-5-2 17,-7 0-28,-3-3-34,-3-3 50,-13-12-100,1 3 11,-12-9-372,2 8 450,-2 1 29,1 0-1687,-6-6 1725,8 10 180,-3-9-235,13 19-34,1 0-45,6 8-88,1 3 828,1 1-842,4 5-4,5 5 16,8 8 1,9 6-12,5 8 1103,-3-4 0,0 2-1123,-6-6 1,-1 1-14,8 8 0,-2 0-62,3 17-28,-6-1-50,-11 1-67,-7 1-96,-12 0-375,-5-15 1,-4 0-1223,-14 19 1939,4-17 0,0-2 0,4-8 0,0-2 0</inkml:trace>
  <inkml:trace contextRef="#ctx0" brushRef="#br0" timeOffset="210114">9345 12199 24912,'-11'-39'302,"2"8"-28,9 31-274,0 0 93,0 4-20,0 7 2,1 3-42,1 8 40,4 12-34,0-6 113,1 11-107,1 4-34,-2-10-1442,2 10 1437,-2-16-1,-1-1 1,0-3 11,1-3-6,-2 3 0,0-7 67,-2-1 113,-1-8 1347,-1-6 119,0-1-1578,-1-4-46,-2 0-16,-2-4 5,0 2 6,-1-1-11,1 1-17,1 0 0,0-1-11,0 0 17,-1-3 5,1 0 11,-2-3-5,1-3-6,-1-1-5,-6-28 5,0-1-6,4 9 1,1-1-663,-2-18 674,2 0 5,3 13-11,1 3 0,1 2-5,1 6-6,0-1 45,1 9 0,0 5 6,0 9-63,0 8-95,0 1 742,-1 6-651,1 1 16,1 7 0,2 3 16,5 21-10,-1-3-6,5 16 6,-4-7-882,0 2 871,-1 1-6,-1 0 5,0-3 0,-2-1 6,0-2 6,-1-3-370,-1 12 359,0-16-18,0 15 6,0-26 12,-2 1-1,1-13 34,0-3-11,-1-3 22,1-2 949,0-2-988,0-5 387,0-1-387,-1-7 0,0-2 0,0-5 0,-1-4 0,0-5 0,1-14 0,1 10-1111,3-8 1111,2 17 0,5-2 0,6 4 0,1 3 0,5 5 0,-1 7 0,7 2 0,21 3 0,-9 3-263,15 4 263,-16 4 0,-1 2 0,-2 2 0,-3 2 0,-1 0 0,-3 2 0,-3-1 0,-4 1 0,-5 0 0,-6-1 0,-6 1 0,-4-1 0,-7 2 0,-6 0 0,-8 0 0,-8 0 0,-8 0 0,-7-2-709,-7-1 709,-5-3 0,14-6 0,-1 0 0,-20 1-332,22-4 0,1 0 332,-8-2 0,4-3-29,7-2-186,6-5-87,7-2-930,7-7 129,8 3-841,9-4-3366,10 6 5310,12-3 0,-11 9 0,3-1 0</inkml:trace>
  <inkml:trace contextRef="#ctx0" brushRef="#br0" timeOffset="210512">10319 12221 21707,'-8'-1'2896,"2"-1"-2515,6 2 365,0 0-640,-69 24-4268,40-8 4198,-13 2 1,1 1 25,16 7 842,3 3-871,0 2-10,3 2-803,3 1 825,4-2-112,5 11 139,5-13 18,7 5 123,21-7-101,2-10 2866,18 2-2922,-6-11-617,5-4 600,0-2 0,-1-3 34,-6-3 1136,-5-1-1080,-8-4 22,-6-2 438,-3-8-455,-8 1-10,-1-7-3176,-5 3 3142,-3-2-39,-3-3-23,-3-2 6,-3-1-17,-2 0 5,-2 2-5,-1 2 11,-1 3-11,0 2-1,-2 4-4,2 1-7,0 3-10,1 2 5,2 3-17,2 1-34,2 2-49,2 1-68,3 2-852,1 1 3607,5 3-3247,3 1-438,20 7-2409,20-1-206,6 1 3538,-16-6 1,-3-1 0,-4 0-1,0-1 1</inkml:trace>
  <inkml:trace contextRef="#ctx0" brushRef="#br0" timeOffset="210880">10976 12276 26917,'-41'-4'46,"-1"0"1,6-1 0,6 5-36,8 22 34,-13 23-34,13-13-829,-13 20 824,14-8-17,7-11-17,-1 18 28,10-24 240,2 4-251,4-13 22,3-4-11,4-3 169,3-3-90,14-3-23,-2-5-2167,13-5 2133,-6-3 340,19-12-250,-2-6-28,-2-1 35,-12-2 77,-16-6-28,-8-9-1371,-8 11 1,-3-1 1291,-5-12-22,-10-1 1330,1 28-1358,-2 5-11,-2 3-17,-1 3-5,0 3-2222,2 2 2205,3 2 2198,0 1-2343,0 4 141,5 0-1849,-6 16 93,11-7-3538,-2 10 5309,8-5 0,0-8 0,1-1 0</inkml:trace>
  <inkml:trace contextRef="#ctx0" brushRef="#br0" timeOffset="211272">11179 12622 24571,'44'-16'151,"0"1"0,-4 0 1,-7 0-1,-13-5 1186,-1-5-1197,1-3-6,-4-6-33,1-3-28,-4-5-12,-1-5-2061,-4-4 2045,0-5-891,-5 13 0,0-1 863,-1 10 0,0 0 14,-2-21 0,-1 1-1447,-4-1 1416,2 21 0,-2 2-1200,-5 0 1200,-1 7 638,-1 7-638,1 5 1517,-1 6-1517,4 4 2269,-1 3-2269,-1 9 3392,-4 14-3392,-5 22 0,5 2-270,3 12 270,8-9-1338,1 7 1338,5 4 0,-1-29 0,2 0 0,1 1 0,1 0-37,2-1 0,0 1-81,1-3 1,3 2-499,9 8 0,5 4 0,-1-5 213,-4-6 0,2 0-410,8 8 1,4 4 0,-3-8-4137,9 0 3263,-15-15 0,0-1 1686,9 5 0,-18-13 0,0-3 0</inkml:trace>
  <inkml:trace contextRef="#ctx0" brushRef="#br0" timeOffset="212073">11905 12590 17171,'4'-43'1594,"-1"0"0,0-4 1,-2 6 789,-3 18-2149,-3-8 321,-1 21-405,2 4 557,0 1-685,2 3 1483,1 0-1674,1 2 112,8 0 56,2 2-2928,12 0 2933,1 0-5,6 1-70,5-2 64,18-3-5,-13-1-6,10-3 34,-20-3 0,-5 0 22,4-9 0,-10 3 0,1-6 51,-11 0-73,-4 4 22,-4-5 71,-4 8-65,-13-5-40,1 7 18,-10-3-12,3 8 11,-3 3 1,-14 1-1,9 4-183,-9 3 167,15 4 5,1 2-11,1 4 0,2 3 0,1 3 6,2 4-12,1 2-16,0 17-6,7-8 5,1 11 2528,11-14-2550,5-1-11,7-1-17,8-3-137,10-6 0,3-2 20,12 3-619,-7-6 1,1-2 573,5-6-6,-5-6 0,-1-1 180,10-3 41,-13-1 1,-3-2 13,-3-8 23,-3-3 46,3-16-1,-10 3 95,6-27-45,-16 20-197,2-11 191,-8 17 45,0 4-293,-3-4 310,-1 10 1253,-2-3-1303,-1 11 262,-2 1-284,-1 3 945,1 0-980,0 2-16,1 2 624,-1 0-630,2 2-22,1 1-1417,0 0 605,4 5-343,0-1 1138,14 14 0,-11-11 0,8 6 0</inkml:trace>
  <inkml:trace contextRef="#ctx0" brushRef="#br0" timeOffset="213223">12803 12355 21138,'17'-39'463,"0"-1"0,-2 3 0,-2 7-77,-6 13-27,-1 0 1096,-3 3-1164,-1 0 361,-1 2-456,-1 2 148,-3 1-188,-5-1-122,-4 4-12,-5 1-2729,-1 4 2724,-4 4-193,-18 9 181,8 2 1,-11 10-17,13-4 11,1 3 0,2 2 11,4 1 6,-6 13-23,7 0-252,3 1 252,9-8 1,8-12 3162,1-2-3152,5-3-10,6 3-1,4-6 328,5 0-317,-1-8 6,3-1 6,2-3 11,18-7-3027,-7 0 3021,13-8 1,-14 1 4,0-3 90,10-13-55,-13 4-1406,5-9 1412,-16 8-15,-3 2 143,-1-7-67,-6 10 2691,-1-2-2686,-6 10-22,-1 4-3,-1 1-25,-1 3 2083,0 2-2167,1 1 48,-2 2-48,2 0 0,-3 4 0,1 2 0,-4 15 0,2-2 0,-1 11-35,3-6-32,0 2-73,2 1-34,1 1-335,9 11 201,0-8-34,10 6-380,12-8 386,-5-10 44,11-2-78,4-12 219,4-15-382,-2-1 550,-5-11 34,-14 3-12,-3-4 34,-2-1 11,-2-3-11,-3 1 39,-1-2 157,1-7-79,-4 10 241,1-9-212,-8 21-6,-1 0-73,-2 10 448,-1 3-638,0 0 27,-3 6 23,2 2 6,-4 7 0,1 2-1,-1 2-10,-3 29 10,1-14-669,-1 21 658,4-23-5,0 0-341,1-1 352,2-2-11,1-3 0,0 3 22,1-12-5,0 0 16,1-11 670,1-3-608,-1-2 369,3-3-380,2-3-34,3-6 34,3-4 0,4-3 22,3-2 17,4-4-331,3 0 342,2 0 6,4-1-6,2 2-50,1 2 34,1 2-18,0 3-27,-2 3-27,10 3-35,-5 6 0,-1 4-529,-10 9 529,-10 4 0,-3 5 0,0 4-416,1 22-480,-7-6-1994,-1 18-6941,-8-16 9025,-1-3 1,0-18-1,0-6 1</inkml:trace>
  <inkml:trace contextRef="#ctx0" brushRef="#br0" timeOffset="214696">7276 13728 20212,'-7'0'2835,"1"0"-2091,6 0 645,0 0-1417,-37-9 28,32 10 45,-24-5-6,44 13 23,23 4-40,-1-2 1,21 0-1806,-4-6 1817,7-1-23,-29-3 1,2-1-10,2 0 1,0 1-1390,0-2 1,1 0 1391,0 0 1,1-1 5,-2 0 0,0-1-940,-1-1 0,0-1 937,-2 1 1,-1-1-735,27-6 765,-8-1-515,-9-1 616,-10 2 673,-9-1-606,-7 0-11,-8-1 1472,-3-3-1579,-6-1-33,-5-3 1190,-14-12-1230,-1 7 82,-6 2 0,-3 1 26,-3 2 2880,-18-7-2701,22 17-158,11 4-27,1 0-28,12 5-51,3 0 1547,1 1-1592,14 7 23,-1 1-6,13 8-5,0-1-12,18 12-3397,-8-5 3397,13 8-2262,-16-6 2257,-2 1-158,-2 1 102,-4 2-45,-5 2-68,-4 0-133,-5 4-180,-5 1-336,-8 2-947,-6 0-5051,-9 1-3004,-4-5 9533,0-5 1,10-14 0,4-5-1</inkml:trace>
  <inkml:trace contextRef="#ctx0" brushRef="#br0" timeOffset="215794">9310 13570 14251,'1'-57'952,"0"1"0,-1 5 1,1 4-1052,-1-16 608,-1 22 2212,-4-15-2284,2 34-336,-2 1 964,3 17-1104,1 4 1391,0 5-1363,0 1 3409,2 9-3398,3 3 11,1 7 0,1 5 0,1 5 6,1 3-28,-1 4 0,1 1-1,-2 2 1,1-2 39,-3 17-17,-1-17-5,-1 10-6,-4-24 6,-1-3 100,-7 3-11,4-14 68,-3 1 206,6-14-223,1-4-57,-1-3 46,-4-12-79,1 1-6,-4-8 34,2-10-45,4 6-11,-1-9-11,5 11 17,2 2 16,6-4-22,8 4-22,1 2 11,5 6-12,9 6 1,-3 5-6,12 0 5,-6 5-16,3 3 6,4 3 5,1 5-6,2 3-289,0 3 273,-2 2-23,-4 2-45,6 11 45,-15-7-207,-1 7 224,-18-10 28,-5 0 5,-9-1-5,-5 0 6,-9-1-6,-8 0-297,-6 0 303,-7-2-6,-5-2-12,-4-2-1620,4-4 1,0-2 1480,-10 0 36,13-2 0,2-2-138,7-5-419,4-4-707,6-3-3650,5-4 5029,6-4 0,5 7 0,3 0 0</inkml:trace>
  <inkml:trace contextRef="#ctx0" brushRef="#br0" timeOffset="216000">9968 13505 26407,'19'36'-58,"0"0"0,-1-3 1,-4-3-111,-8-4-1597,2 23 236,-3-18-8302,3 24 7794,-5-36 1,1-1-1,-3-14 1</inkml:trace>
  <inkml:trace contextRef="#ctx0" brushRef="#br0" timeOffset="216188">10265 13340 20725,'-2'-5'3338,"-1"0"-2390,3 5-1480,-41-9 6,32 17-225,-27-3-492,44 19-1130,5 2-3352,5 1 5725,4 4 0,-9-15 0,-1-1 0</inkml:trace>
  <inkml:trace contextRef="#ctx0" brushRef="#br0" timeOffset="216584">10805 13534 17798,'1'-4'5596,"-1"0"-2269,0 4-3294,-62-49-10,30 43-12,-11-17 0,0 6-3818,1 35 3818,0 3-5,1 3 704,4 3-741,10 10 0,2 3 9,3-2 50,3 0 0,8-4-39,18-17-259,7-4 275,8-4 1839,5-4-1816,26-8 28,7-11-165,0-3 198,-7-8 57,-23 4 257,1-12 56,-6-2-257,-4 2 917,-7 0-1023,-10 19-96,-1 1 350,-3 9-350,0 3 0,0 0 0,-1 6 573,1 3-573,-1 8 0,-1 17 0,1-1 0,-2 15 0,1-7 0,-1 4 0,-1 6-512,0 4 450,0 4 0,1 3-598,1-22 0,1 2 454,-2 9 1,0 6 0,0-3-109,-4 0 1,-1-1 69,-6 8 1,-3-3-459,3-14 1,-3-6 303,-20 10-582,9-34-2324,2-12 3304,-3-13 0,13 5 0,3-4 0</inkml:trace>
  <inkml:trace contextRef="#ctx0" brushRef="#br0" timeOffset="217885">9383 13397 21517,'-31'-45'896,"0"-1"0,1 0 1,7 7-572,18 18-90,1-5-45,3 9-78,6 1-39,1 1-11,7 0-4258,4 2 4252,6 2-1403,5 1 1403,4 2-453,5 2 431,3 3-6,2 1-11,1 3 11,18 11-1401,-16 0 1368,8 10-18,-24-2 1368,-7 2-1401,-6 16 5,-9-7 0,-10 12-117,-26 3 677,-4-10-641,8-13 1,-1-1-306,-18 6-950,14-10 0,0-1-6158,-10 5 7545,-5 2 0,32-16 0,5-5 0</inkml:trace>
  <inkml:trace contextRef="#ctx0" brushRef="#br0" timeOffset="218968">11001 13258 13317,'-1'-3'6095,"0"1"-1604,1 2-4384,47-55-3195,-17 36 3110,4-13 1,3 2-7,5 18-5,-9 3 1,0 1-29,18-3 3,-18 4 0,-1 1-70,10 0-39,-2 3-84,-5 1-358,-4 1 89,-5 2-362,1 5-411,-11 1-3203,-1 10 1029,-14-3-3080,-4 3 6503,-3-6 0,3-5 0,0-2 0</inkml:trace>
  <inkml:trace contextRef="#ctx0" brushRef="#br0" timeOffset="219808">11373 13208 24883,'-56'-29'-151,"13"11"157,45 33-29,2 6-156,3 17-431,-1-4 296,2 12-167,-6-8-247,-1 0-365,-1 3-873,-4 0-545,-2 2-2917,-11 14 3731,3-16-144,-5 8 1739,6-23 4312,-5 0-1925,9-14-78,-2 1 571,11-23-1798,3 0 527,9-18-980,1 7 927,8-7-961,7-3-633,-5 8 213,11-7-3335,-8 10 3307,18-5-45,-9 7-11,13-4-6,-14 8-17,-1 3-544,0-1 522,-2 3-6,-1 0-5,-3 1 39,-1 0-17,-4 0 198,2-3-136,-10 3 17,1-2 5,-11 2 3143,0 2-3109,-3-2 11,0 2 39,-1 0 835,1 2-784,-1 1 16,0 1 304,0 1-517,1 4 12,0 2 6,3 5 16,1 0-11,2 4-6,0 1 1,2 1-1,3 11 12,-2-6 5,1 8-11,-5-8-11,-1 0-6,0 5 22,-2-8-3397,0 2 3392,-2-11 17,0-3 11,0-3 56,0-1 90,1-2 5,1-1 0,1-2-28,1-3-78,3-6 17,3-2-6,2-3 3397,1-2-3369,2-2-333,1 0 328,0 1 49,10-4-60,1 3-74,1 2-11,-3 6-22,-7 8 17,0 2-6,0 2-6,1 2 12,-1 4-18,0 2 7,0 4-6,0 1-6,6 9 17,-6-4 0,4 7-883,-7-7 872,1 0 5,1-1 1,0-2-517,3 0 511,0-4 11,3 0-6,1-5-5,1-2 11,1-2-6,1-5 18,0-3-7,-2-7 12,0-2-6,-2-5 0,-3-3 12,-1-6-6,-4-3 16,0-5-5,-2-5 6,-1-5-1,-1-2-16,2-3 11,0 0-11,0 1 19,-3 18 1,-1 1 36,5-14 44,2-6 1,-10 29 95,-4 6-157,-2 10-28,-3 2-6,-3 10 0,-3 3-5,-4 7-6,-3 5-2077,-3 6 2060,0 4 136,-7 21-130,8-8-26,6-6 1,2 0-25,2 9-28,5 13-23,8-18-34,8 0-38,6 0-68,7-3-340,6 0 172,6-2-78,3-2-107,4-1-129,2-3-397,-16-12 0,1-1-5747,23 9 6867,0-2 0,-27-13 0,-18-8 0</inkml:trace>
  <inkml:trace contextRef="#ctx0" brushRef="#br0" timeOffset="220051">12473 13251 17650,'52'-8'117,"-1"0"1,6-1 0,-5 3 1944,-4 5-1995,-10-1 1,3 0 27,-2 0 0,0 0-70,-8 0 1,1 0 18,11 0 1,-4 1-28,-3 0 17,8 0-34,-16 1 1456,-3 0-1523,-1 1-157,-4 1-375,-2 1-880,-4 1 1479,0 2 0,-7-3 0,0 0 0</inkml:trace>
  <inkml:trace contextRef="#ctx0" brushRef="#br0" timeOffset="220867">6964 15280 21192,'-42'4'1122,"0"0"0,4 0 1,9-2-754,19-1 209,5-1-450,4 0-77,11 0 16,5 0-5,14-1-18,6-1-33,3-1 1,2 0-1565,-5 1 1,1-1 1555,14 1 0,3-1 25,10-1 0,0-1-1198,-13 2 1,0 0 1174,-6 0 1,2-1-1,-2 1-2,3-1 0,-1 0-117,-2-1 0,1 0 105,13-3 1,-2 0 2,-15 1 1,-2 0 2,9-2 0,-4 0 3,4-5-306,-10 2 356,-11-1 6,-9 0 6,-9-2 1843,-5-1-1843,-18-12-46,0 7 18,-17-8-1229,-1 9 1251,-3 1 23,-2 2 38,1 1-1319,2 2 1420,4 2 309,-3 1 5,11 3-331,3 2-66,12 3 1716,6 3-1851,1 0 1630,11 5-1607,1 1-1,13 7-22,0 3-17,4 3 2716,3 4-2716,0 3-22,13 17-6,-15-7-22,5 14-17,-21-13-56,-6 3-79,-5 1-1087,-6 1 746,-5 1-409,-6 0-1142,-5-1 2111,-5 3 0,11-21 0,-1-2 0</inkml:trace>
  <inkml:trace contextRef="#ctx0" brushRef="#br0" timeOffset="221718">9794 14854 22452,'-15'-48'554,"1"0"1,1 5-1,0 6-313,-3 10-5315,-10 3 5163,4 12 1392,-7 1-1397,-15 18-1451,16 1 1400,-17 9-27,15 10-11,0 8 5,2 2-12,6 0-10,6 2 5,6 0-148,1 0 159,10-5 6,7-13 11,8-2 0,6 0-16,8-3 10,6-1 9,5-2-14,7 0 1842,2-2-1842,2 0-9,-11 0 1,1-1-37,4 4 131,-12-4 0,-5 2-131,-13-2 0,-7 3 3235,-5-1-3185,-8 1 74,-16 8-62,-18 1-2888,-6 2 2882,-10-4-22,9-7-78,-3-1 105,-1-2-21,2 0-90,-14-1-437,5-5-2246,-5-2-1502,23-7 3757,12-4 1,19 4 0,1 1 0</inkml:trace>
  <inkml:trace contextRef="#ctx0" brushRef="#br0" timeOffset="222101">9984 14950 22043,'0'-3'2975,"0"0"-1468,0 3-1513,10 22 6,-2-8-11,11 19-11,7-1-135,20 8 106,-7-7-609,9-1 599,-25-20-7,-3-2-16,-4-4 51,-2-2 16,-4-3 17,0-2 22,-2-3 46,6-11-12,-4-2 11,4-9 56,-2-9-45,-4 7 627,2-10-587,-4 12 56,-1 2 302,1-3 22,-3 8-330,0 3-67,-2 10-73,-1 6-23,0 0-16,0 3 6,-1 3 16,-1 5-6,-2 6 7,-1 4-1,0 4-17,-1 3-11,1 2-50,-2 19 17,1-10-961,-1 15 854,2-15-196,1 3-3402,1 0 2484,1 1-2115,2-1 3386,4 5 0,-2-23 0,2-1 0</inkml:trace>
  <inkml:trace contextRef="#ctx0" brushRef="#br0" timeOffset="222685">10774 14971 20660,'1'-4'5568,"0"1"-5249,-1 3-330,-10 33-6,7-12 6,-8 28-23,9-18-4245,0 25 4279,2-21 432,0 24-437,0-39 10,0 2 1,1-12 16,0-4 46,0-4 3468,0 0-3368,1-6 574,0-2-681,0-5 12,1-12-34,0 2 6,1-10 84,2-11-56,0 7-386,3-12 380,-1 12-677,2 3 677,-1 3-11,1 4-144,2 1 116,-3 10-39,3 1 22,-4 8 0,1 3 331,4 1-314,3 2 644,3 3-683,2 3-6,1 3-81,0 5 87,-1 1 5,-1 4-11,5 11 6,-8-6-634,4 9 617,-12-10-22,-2-1 27,-3-1 6,-2-1 6,-1-4 285,-1-2-257,-2-1 27,1-8 24,-2-1 623,1-5-613,0-4-16,-1-4-18,-2-5 63,-1-15-68,3 3-546,-1-13 535,5 8 23,2-1-7,4 0 1,2 2 0,3 3-11,-1 4 28,8-3-62,-6 11 0,6-2 0,-7 11-3213,2 1 3213,10 3 0,-3 3 204,9 5-204,-6 4 0,14 12-91,2 8-1758,0 2 1703,-7 3-100,-14-8-135,-4 1-196,-3 3-212,-3-1-1749,0 13 146,-3-14-77,1 7 2469,-2-17 0,-1-9 0,-2-3 0</inkml:trace>
  <inkml:trace contextRef="#ctx0" brushRef="#br0" timeOffset="223143">11904 14689 24256,'0'-41'321,"1"0"0,1 2 0,-2 12-175,-2 22 1122,1 2-1313,1 3 450,0 5-411,1 3 228,3 8-228,4 5 12,3 5 0,2 4-2671,1 4 2687,1 2-22,0 2-666,-2 1 672,3 19-12,-6-11 6,0 13-6,-6-19-5,-3-4-11,0-3 5,-1-4 11,-1-4 1,-2-5 27,-4 0-16,3-10 39,-1-1 27,3-8 3198,2-1-3192,0-5 991,1-2-1041,0-5 5,3-3-5,0-2-3397,3-2 3408,7-10-11,0 7 0,5-7-6,-2 11-5,1 1-6,2 2-5,3 2 1,2 2-2276,2 3 2269,2 3 0,1 2 1538,0 2-1538,2 6 0,0 3 0,1 6-401,15 16 378,-10-5 9,-7-1 0,-1 1 3,3 7 0,6 12-23,-16 0 23,-12-11-6,-2 6 23,-15-16-1,-7-4 1,-9-4-12,-9-4 1,-8-5 1792,-7-4-1787,-8-5-3,12-3 0,-2-3 0,10 2 0,0-2-5,-10-3 0,2-1-37,-11-9-67,9-1-67,9 0-174,10 1 203,9 3-875,9 1-482,8 3 1507,11 0 0,-4 8 0,2 0 0</inkml:trace>
  <inkml:trace contextRef="#ctx0" brushRef="#br0" timeOffset="223532">13123 14897 27914,'-32'13'-12,"-1"0"1,0 6 0,6 3-17,13 8 0,-2 12 0,11-13 17,3-2 11,5-1-6,4-1 1,7-2-12,18 6 22,-4-9-21,27 6 21,-21-16 1,8 0 33,-7-10-28,-11-3 17,5-4 6,-14-3-1,-1-4 18,-5-4 16,-2-4 123,-7-38-150,-4 19-1720,0 7 1,-3 0 1741,-7-3-6,-3 3 5,-2 5 1,-2 3-17,-2 5-17,-3 4-11,-1 2-17,0 4 0,1 2 5,3 4-38,3 2-40,5 2-50,1 2 3319,3 3-3493,1 2-179,1 7-241,1 3-353,2 4-543,3 4-1709,3 4-6009,4-1 8978,0-3 1,0-12 0,-2-5 0</inkml:trace>
  <inkml:trace contextRef="#ctx0" brushRef="#br0" timeOffset="223850">13579 15207 19960,'3'-3'4688,"-1"0"-2537,-2 3-1871,21-63-61,-12 36-144,3-11 1,1-2 30,-7 12-11,1-4-33,0-4-12,1-4-1920,-1-5 1892,-1-7 17,1-6-24,-4 16 0,1-6 0,-1 2-7,0 1 1,0-1 2,0-2 0,0-3 0,-1 4-441,-1 7 0,-1 3 472,1 2 0,-1 0 65,-1-27 38,-2 11 1,-2 10-12,-1 10 534,-2 9-668,1 6 0,0 8 0,0 3 0,-1 4 0,-3 7 0,-3 5 0,-3 10 0,-4 8 0,-1 10-572,-1 9 572,1 9-302,12-24 0,2 2 302,1 3 0,1 1 0,2 3 0,1 1 0,4 2 0,3 1 0,2 0 0,4 1 0,3 0 0,3-1 0,3 0 0,4-1-26,1-1 0,6 0-734,0-5 0,6 1 1,-2-2 451,7 5 0,2-1 24,-5-6 0,3 0 1,-2-3-824,3 0 1,-1-2-457,-2-2 1,1-1 1562,2 2 0,-4-3 0,4 2 0,-5-4 0</inkml:trace>
  <inkml:trace contextRef="#ctx0" brushRef="#br0" timeOffset="224652">7303 16524 19204,'-52'10'956,"0"1"0,5-2 0,5 0-548,2 2-167,6-1-73,8 1-61,4-2 231,6 2-304,5-3 65,4 0-60,4-1 112,4-1 11,7 0 174,6-3 6,30-2-247,0-3-1102,-10 0 1,2-1 1036,-4-1 1,1-1 5,3 0 1,1-1-6,3 1 0,0-2-6,3 0 0,1 0-6,0 0 1,2-1-3,-1 0 0,2-1-208,-6 1 0,2 0 1,-2 0 201,4-1 0,-1-1 17,19-5 0,-3 0 98,-27 5 0,-4 0 82,23-10 16,-28 4-22,-19 6 16,-15-8-151,-3 4-5,-13-6 0,-3 6 156,-23-7-300,12 6 272,7 3 1,0 0 16,0 1 6,-5-2-28,20 8 1805,6 1-1900,5 2-40,4 1 789,2 0-867,5 3 28,2 2 11,8 4 6,2 3-12,6 3-10,4 4-456,5 2 450,2 2 5,2 2 6,0 1-11,-3 1-39,-4 2-23,-5 0-62,-3 0-89,-6 1-851,-3 17-197,-6-10-2620,-1 14 3108,-9-12 0,3-17 0,-2-1 0</inkml:trace>
  <inkml:trace contextRef="#ctx0" brushRef="#br0" timeOffset="225260">9711 16404 24837,'-49'-33'67,"0"1"0,5 2 1,3 8 83,-3 22-106,9 2-6,-8 2-22,15 2-6,3 0 0,4 3-5,1 1-6,4 2 546,2 2-541,2 3-5,2 2-5,3 2 5,3 1 11,2 2 308,2 1-347,10 12 6,1-8 5,11 8 45,0-12-190,6-2 162,4-1 6,6-2-400,2-2 377,2-1 12,-3-2 5,-4-1 16,-6-3-10,-8-1-17,-6-1 5,-8-5 118,-3 1-56,-4-4 33,-10-1-61,-2 1 303,-11 0-343,-1 1 63,-14 2-40,9-1 0,-9 0-72,16 0 728,-3-2-785,9 1-363,-6-2-79,12 1-303,-3 0-655,3 1-3025,-2 1 4543,-2 0 0,7-1 0,-1 0 0</inkml:trace>
  <inkml:trace contextRef="#ctx0" brushRef="#br0" timeOffset="225652">10214 16421 14728,'-4'-7'5965,"1"2"-5468,-10-24 0,-2-5 86,4 4-1295,-6-11 1,2 1 1109,9 9-51,1 2 1239,0-5-1189,1 7-251,0 4 673,1 9-819,1 9 739,1 3-739,0 1 0,1 20 0,3-1 0,5 40 0,-2-25 0,1 1-12,-1 2 0,0 0-36,1 4 1,-1-2-87,2 18-314,0 1 118,0-1-140,2-2-228,-1-17 1,0 0-261,5 17 356,-4-20 0,0-2-1202,2 9-8027,-1 3 8562,-5-17 0,-3-3 0,-3-18 1</inkml:trace>
  <inkml:trace contextRef="#ctx0" brushRef="#br0" timeOffset="226285">10028 16578 18716,'-6'-6'5126,"2"2"-4325,4 4 510,0 0-1418,22-40 51,5 28-2112,-2-10 1,2 1 2055,26 19-6,3-1 474,1 1-463,-19 1 1,1-1 36,-3 0 0,-1 0 48,-1 0 0,-1-1-1,15-3 51,-20 0 45,-12 1 22,-2-1 17,-11 1 6,-3 0-11,0-1 5,-3-1 11,-1 1 23,-2 0 3458,-5-1-3380,4 3 5,-2 0 527,4 3-605,3 0-50,-1 0-180,2 1 57,7 6 22,1 2 11,7 5-16,1 2-35,2 2-16,3 1-44,3 2-46,1 2-11,3 1-61,-1 3-23,0 2-461,-4 0 489,-3 2 51,-7 0 66,-4-1 57,-6 0 67,-13 8 0,-2-11 6,-11 4 0,3-16 22,-2-2 33,1-6 46,-1-2 33,2-4 11,2-4 11,3-3-39,2-4 495,4-9-606,5 3-29,2-5-22,7 7-12,4-1-10,7 0-7,5 0-32,20-6 27,-4 5-293,14-4 310,-11 7 12,1-1-18,1 0-5,1 1-6,0-1 17,-2 0 11,16-7 34,-16 5 0,9-6 100,-15 1 163,-9 3 180,-4-3 77,-13 4-274,-7 8-22,-1 1-39,0 6-23,-1 1 259,-1 0-414,1 2-24,-1 1 0,2 1 0,-2 4 0,1 2 0,-2 12-74,0 29-3520,2-12 3247,1 19-230,4-27-336,3 1-538,2 2-1590,1-2 3041,4 4 0,-7-16 0,0-3 0</inkml:trace>
  <inkml:trace contextRef="#ctx0" brushRef="#br0" timeOffset="226458">11375 16157 20638,'-7'-7'3220,"2"2"-2789,5 5-1237,0 0 806,-10 39 0,7-30 0,-7 30 0</inkml:trace>
  <inkml:trace contextRef="#ctx0" brushRef="#br0" timeOffset="226835">11713 16536 24298,'23'-25'-8,"-1"-1"0,18-4-9,-23 56-6,-3 5 1566,-7-7-1627,-2 16 6,-2-10 609,-4 11-620,-4-14 27,-3-1 347,-3-3-308,0-3 18,1-5 27,1-3 40,2-5 16,3-3 999,3-3-1015,0-5-29,1-3-38,0-5 33,2-4-17,3-3 6,10-14-17,1 6 5,7-10 7,-2 12 4,3 1-3391,2 2 3370,2 2-1,1 3-5,-1 2-56,11 2 33,-10 6-451,6 2 401,-13 5-62,-1 4-397,7 9 61,-7 1-167,6 7 2954,-9-3-3459,1 2-3680,9 10 197,-4-7 4637,10 9 0,-21-21 0,1 0 0</inkml:trace>
  <inkml:trace contextRef="#ctx0" brushRef="#br0" timeOffset="227218">12812 16647 14289,'28'-48'759,"0"1"1,-2 4 0,-7 5 2005,-15 10-2333,-1 1-68,-4 1-73,-4 2 1376,-4 3-1511,-5 4-60,-4 2 848,-5 5-872,-20 3-32,-9 6-32,19 6 0,-1 1 2650,-17 8-2647,6 7-22,19-1 17,2 2 277,-2 12-294,9-7-1,0 6-10,12-6-6,9-3 22,3-2 12,9-8-23,16-7 0,-5-4 6,13-1 34,4-9-7,-10 1 7,8-8 33,-16 3-1488,-2-2 1561,-3 0-151,-2-1 213,-2 2-1,-4 1 12,-2 1-6,-4 3-17,-1 1-39,-2 3-51,-2 1 2068,-2 1-2163,0 8 254,0 2-242,0 9-6,1 5-6,-1 4-681,1 8 687,-1 2 5,-3 5-11,0-8 1,-1 2-34,-5 22-1381,2-18 1,0 1 1379,2-9 1,-1 0-25,1 1 0,-1 1-488,1 1 0,0 1 417,-1 0 1,1 1-59,0-2 0,-1 2-659,-5 3 1,-2 3-1,0-3-692,0-3 0,-2-2-616,-9 18 1,-3-5 2159,-15-10 0,20-20 0,0-5 0</inkml:trace>
  <inkml:trace contextRef="#ctx0" brushRef="#br0" timeOffset="228415">7089 17875 20297,'-54'7'601,"0"1"0,5 0 1,8-1-361,14-1-113,5 2-77,4-2-85,6-1-5,6 0 557,3-1-490,3-1 67,6 2 45,6 0 11,12-1-27,9-1-1405,15-2 1349,13-7-40,-24 2 0,1-1-6,5-2 0,1-1-16,3-1 0,1 0-20,2 0 0,1-1-9,1 0 1,-1 0-771,1 1 0,-1-1 773,-2 1 0,0-1 12,-4 2 0,0-1-1,-4 1 1,0 0-557,4-2 0,-1 0 638,11-3-933,0-2 949,-40 8 605,-8 1-694,-12 0-17,-8-1 23,-11 0-6,-10-1 28,-9 0 11,-7 1 1295,-3 1-1255,-2-1 5,19 3 0,1 0 56,-12-2 28,-7-2 22,32 5 1505,7 1-1533,5 1 1633,6 1-1739,3 0-17,1 0-34,3 1 411,3 2-377,18 8-39,11 6 0,3 1 6,15 8-343,-9-6 0,-1 1 298,-2 2-62,-4 3-95,-4 4-124,-6 4-1169,-8 19-360,-11-9-3309,-12 14 4368,-15-10 0,7-23 1,-3-1-1</inkml:trace>
  <inkml:trace contextRef="#ctx0" brushRef="#br0" timeOffset="228965">8977 17791 16972,'0'-43'457,"0"-1"1,0 5-1,-1 9 2427,-1 21-2844,-1 6 1341,1 1-1409,0 4 853,-1 3-847,-1 6 3436,-1 6-3414,-2 7 0,-1 5 0,-2 4-3414,1 4 3380,-4 22 29,4-12-302,-2 15 267,7-21-10,2-1-12,4-5 1,4-4-2160,6-4 2193,6-5-639,5-6 656,5-5 16,4-7 12,3-7-67,23-17 95,-14-1-20,-15 4 0,-1-1 20,10-11 61,-10-2 1,-1-3-7,-8 4 1,-1 0-9,6-15 1,-3 1-31,-5-12-17,-9 8 634,-5 20-623,-1 4 1957,-1 7-1968,-1 5 340,-1 6-514,-1 3 3223,0 2-3296,0 3-492,-3 10-51,1 2-3944,-1 22 4689,3-8 0,2-3 0,1-11 0</inkml:trace>
  <inkml:trace contextRef="#ctx0" brushRef="#br0" timeOffset="229354">9948 17794 26329,'-44'31'-32,"0"1"0,6-7 1,8 0 31,17 18-40,7 0 1,3-10-17,2 8 28,1-13-28,1 5 45,0-9 33,1 6 292,-2-18-17,0-2 313,-1-16-414,-1-4-22,-1-10 162,-1-18-179,2 6-37,3 0 0,2 0-30,4-10-1105,7-14 1094,3 18-34,2 3-45,3 1 0,0 5 0,1 3 0,-1 5 0,0 4 0,-2 4 0,-2 4 0,1 4 0,-1 3 0,2 2 0,12 12 0,-7 1-475,7 12 452,-10-2-89,-2 4-90,-1 2-100,-3 3-2338,-1 0 1923,-2 2-364,-1 0-972,-1 0-2125,0 0 4178,3 2 0,-6-18 0,-1-1 0</inkml:trace>
  <inkml:trace contextRef="#ctx0" brushRef="#br0" timeOffset="229955">11044 17994 22621,'13'-47'816,"-1"-1"1,1 0 0,-1 1-1,-1-1 1,-5 11-559,-8 5-57,-4-5-50,-4 21-55,-2 4-57,-4 4-28,-4 5 6,-5 2 0,-3 6-6,-5 6-621,-4 6 638,-2 5-697,1 5 669,0 3-20,14-7 1,0 3-37,2 2 0,1 1 17,0-1 0,2 1 11,-8 26-34,15-6 40,6-12-45,7 5-2978,7-19 3000,7-5-6,5-3 18,4-6 50,4-5 11,2-9 0,4-6-699,-5-2 1,0-4 689,7-1 1,-2-4 8,-7 1 0,-4-3-289,-3-6 0,-2 0 300,9-19 825,-11 15 0,-2-2-803,-2-6 1,-3-1 30,1-4 1,0 0-252,-1 0 0,-1 0 282,1-6 0,-1 6 1993,0-1-1763,1-6-163,-7 35-184,0 5 1863,-2 12-1880,-1 4 373,0 3-362,-1 6 23,-2 5 697,1 8-726,0 5-44,-2 27 22,3-8-199,0-15 1,1 2 198,0 6 0,1-2-1629,0-7 1,1 0 1578,0 10 0,3 1-317,3 0 0,1-1-284,0-9 0,1-1 245,4 9 0,3-1-1696,5-4 1,3-2 538,17 13 443,-14-18 0,3-3-2489,0-8 1,0-4 3636,19 4 0,-7-3 0,-22-12 0</inkml:trace>
  <inkml:trace contextRef="#ctx0" brushRef="#br0" timeOffset="230296">11610 18054 18760,'-6'-45'1097,"0"0"1,0 4 0,1 8-308,1 18 533,0 5-853,0 2 145,-1 4-397,1 1 46,1 1-191,0 1 366,0 1-551,3 0 56,3 2 39,2 0 17,6 3 0,2 0 17,4 0-6,16 0-22,-6-2 11,10-1-392,-11-2 426,-1-2-6,-2-2-12,-3-4 57,4-10-17,-5-5 79,-1-10-35,-8 4-4,-6 2 111,-4 1 34,-6 4-90,-5 0-106,-3 10 363,-3 7-374,-9 5-6,4 4-11,-9 3 16,8 4 1,0 3-17,1 2-6,2 3-28,1 2-33,-3 15 38,7-4-726,-1 11 727,9-10-45,3 1-45,2 0-263,10 17-341,1-12 78,12 12-1232,1-15-802,6-2 2066,8 2 1,-17-17 0,2-3 0</inkml:trace>
  <inkml:trace contextRef="#ctx0" brushRef="#br0" timeOffset="230809">12706 17636 18913,'-4'-42'806,"1"0"1,-1 4 0,1 6 977,0 15-1353,-2 3-78,1 3-78,-1 3-40,1 1-78,0 2 833,0 2-939,2 2 431,-1 0-476,-3 5 1168,-2 2-1152,-4 7-78,-24 39 64,19-21 1,1 2-388,-5 7 1,0 2 372,5-2 1,2-2-35,-4 22 12,2 1-16,2 0-1753,2 1 1758,7-30 0,0-1-26,2 2 1,-1 1-40,1-1 1,1 1-74,0 1 1,1 0-364,-1 0 1,1 1 146,0-2 1,0 0-452,1-1 0,-1-1-164,-3 26-6,0-7 100,-3-7 259,-3-4 179,-2-4 989,-3 0-417,-2-3 228,-1-3 1538,-1-4-1269,1-6-77,1-8-124,1-6 501,3-11-787,1-12-2364,2-15 2292,2-16 16,3-12-369,4 27 1,1-1 388,2-1 0,2 0-12,1 1 1,1 0-12,4 2 1,0 0-23,2 1 1,2 1-1,-1 0 0,2 2 9,17-25-6,-9 21 0,3 0-151,1 3 1,1 2 108,-1-1 0,1 2-45,0 4 1,-2 3-917,12-5 700,3 1-89,-1 1 490,-10 8 1,3 0-4653,14-4 0,2 1 1476,-13 3 1,1 1 2718,7-2 1,-6 3-1,-18 7 1,-9 1-1</inkml:trace>
  <inkml:trace contextRef="#ctx0" brushRef="#br0" timeOffset="231005">13314 17727 27174,'-30'-53'124,"5"11"-136,25 45-10,-3 2 22,-1 8 11,-1 4-16,-3 7 10,0 5-16,-1 4-17,0 1-17,2 2-120,2-2 0,0 2-59,1 8 53,1-9 0,1 0-366,2-1-298,2-3-481,1-2-1328,1-4-7187,-1-5 9211,0-6 1,-1-7-1,-2-4 1</inkml:trace>
  <inkml:trace contextRef="#ctx0" brushRef="#br0" timeOffset="231189">13477 17344 27146,'-23'-18'-1876,"5"11"-521,15 34-7215,2-1 9612,0-1 0,1-12 0,0-5 0</inkml:trace>
  <inkml:trace contextRef="#ctx0" brushRef="#br0" timeOffset="231548">13777 17654 18700,'1'-4'3563,"0"0"-1027,-1 4-2525,16 39-28,-10-2-5,10 22 11,-14-16-27,-3-14 21,-2-2 409,-1-3-397,-4 1 33,2-10 73,0 0 960,4-13-664,1-4-234,0-4 33,5-13-118,0 0-11,5-10-39,2 3 28,3-2 6,3-1-12,3 0 57,15-10-1910,-5 10 1825,11-6-5,3 10 0,-10 9-17,24-1-34,-25 13-39,11 3-22,-15 6-34,-1 4-645,0 5 472,-2 2-196,-2 3-191,-1 2-298,-3 1-474,-1 1 808,-2 1 653,1 2 0,-9-12 0,-1 0 0</inkml:trace>
  <inkml:trace contextRef="#ctx0" brushRef="#br0" timeOffset="232014">14769 17707 7794,'-4'3'7310,"2"-2"2520,2-1-8239,-13 7-1429,10-5 57,-9 6-163,12-8 5,1 1-16,1-1 50,4 0-78,8-3-17,2 0-6,7-1-16,-3-2 11,1 0-12,0-1-33,0-1 62,-1 0-3404,-1-1 3393,-1 0 78,4-5 72,-3-12-94,-4 4-2258,-7-8 2274,-9 11-1132,-2-2 1144,-4 1 1763,-8-7-1730,-3 3-34,-8 0-66,6 11-1,1 8-11,6 3 11,0 2-22,-1 2 0,0 3-6,-2 3 0,0 6 1726,0 5-1720,-5 17-11,6-5-29,-2 13-644,8-10 639,4 0-33,2 3-1337,9-5 0,4 0 905,7 8 179,0-9 1,2-3-601,16-3-1896,-5-10 1,2 0-6198,14 3 9035,13 2 0,-39-14 0,-8-3 0</inkml:trace>
  <inkml:trace contextRef="#ctx0" brushRef="#br0" timeOffset="232423">15662 17665 22778,'13'-52'1101,"1"0"1,-3 12-1,-5 7-877,-17 3 40,-19 22-152,1 5-17,-15 1 62,-14 12-118,12 0-11,-14 9-23,21-1-3736,4 1 3698,4 1-1,5 3 783,5-1-726,3 11-12,9-8-34,6 14-27,11-19 5,8 4-16,19-8-7,-3-6-16,15-1-33,-11-7 22,3-3 33,-1-3 23,0-4-433,0-5 495,-2-5-7,-2-5 18,-2-4-2109,-3-8 2148,-3-4 22,-4-7 17,-1-4-517,-8 9 0,-2-1 475,-2 9 0,0-1 5,1-12 1,0 0 13,-4 12 1,-2 1 8,1-1 0,-1 1-3,-1 0 0,1 1-2,0-29 115,0 6-185,-3 6 173,0 9-111,0 8 794,-1 5-879,1 12 2107,-1 4-2107,0 9 3150,0 2-3150,0 4 503,0 5-503,-2 8 0,0 9 0,-3 9 0,-3 13 0,-1 7-1294,-2 0 0,-1 2 1294,3-12 0,0 2 0,0-2 0,-4 16 0,0-3-1247,3-15 0,2-1 1042,-1 0 1,2 2-829,0 19 0,2 0-2232,1-14 1,3 0-1652,1 11 1,1-3 4893,2-21 1,1-6 0,1 5 0,-2-16 0</inkml:trace>
  <inkml:trace contextRef="#ctx0" brushRef="#br1" timeOffset="283807">14930 10672 30569,'-41'-18'-862,"0"16"-122,11 48 1121,12-19 1,0 2-50,-1 2 1,-1 1-39,0 3 1,0 1-1843,-1 2 1,2 2 1796,-1 1 1,2 0-73,1 0 0,1 2 3,0 18 1,4-1-97,3-15 1,4-2-64,1 12 1,7 0-124,17-10 0,6-5-956,-1-9 0,4-3 789,14 6 1,5-4-172,-3-11 0,1-5-854,5 0 0,2-3-275,2-1 1,2-3 1812,-13-2 0,2-1 0,-6-1 0,-4 0 0,-3-1 0,0-1 0,0 1 0</inkml:trace>
  <inkml:trace contextRef="#ctx0" brushRef="#br1" timeOffset="286036">15546 10944 22285,'0'-49'771,"0"1"0,0 4 0,1 2 305,6-18-5389,0 16 4655,4-7-46,-4 19 1231,0 6-1275,0 5-62,-1 4 699,-1 6-782,-1 3-63,-1 5 29,-1 2 2642,2 4-2709,0 3 10,10 14-10,-2 1 5,5 12-50,-3 14-6,-4-5-330,-1 17 190,-5-23 0,-1 1-1431,2 22 1333,-2-19 0,1 0-579,4 18-376,3-2-910,0-18 0,1 0-2636,7 14-132,-7-20 1,1-4 4516,2 0 0,-7-14 1,-4-7-1</inkml:trace>
  <inkml:trace contextRef="#ctx0" brushRef="#br1" timeOffset="286213">16176 11089 27536,'31'-34'51,"-5"26"-102,-23 39-50,0 13-134,-2-7-308,-2 4-5613,-1 3 3288,-4 3-6906,0-4 10093,-1-6 1,3-18 0,2-8 0</inkml:trace>
  <inkml:trace contextRef="#ctx0" brushRef="#br1" timeOffset="286671">17188 10755 25642,'5'-56'669,"0"-1"0,0 2 0,-1 11-611,-2 26 39,1 0-24,-3 13-28,0 2-3,0 2-55,1 8-142,1 2 161,3 24 5,0-6-22,1 17-503,-1-5 492,-2 4-40,-1 7-67,-1 3-140,0 5-257,-1 1-1006,0-15 0,0 1 887,0-8 0,0-1 1,0 27-1,0-31 0</inkml:trace>
  <inkml:trace contextRef="#ctx0" brushRef="#br1" timeOffset="286865">17805 11004 22616,'-40'-49'-1501,"8"13"2224,32 42-4263,0 5 3769,2 3 0,-1-6 0,1 0 1</inkml:trace>
  <inkml:trace contextRef="#ctx0" brushRef="#br1" timeOffset="287457">18892 10470 22128,'0'-5'1759,"0"1"408,0 4-2071,-33-60-52,17 44-565,-5-17 1,-2 5 571,1 26 244,-1 0-233,-2 1 0,0 0 10,-1 1-16,0 0-33,2 2 5,1 0-11,1 1 22,-7 4-17,9-2 796,-13 7-812,15-4-6,-5 3 22,1 5-22,6-2 23,-5 7-18,10-4-5,0 1 0,3 2-16,3 1 10,0 10 17,4-6-5,2 25-23,3-16 17,1 6 0,-1-13 11,-1-11-11,-2-1 11,0-1-22,-1-1 11,1-2 11,-1 0-11,0-3 23,-1-1 27,1-3 303,0-2 532,0-1-717,0-5-67,0-2-45,0-5-12,1-2 1,3 0 0,2-1-23,3 0 6,2 0-11,3 2 6,1 1 5,3 1-45,1 0 28,2 3-11,0 1-11,3 3 0,0 1-531,2 5 520,0 1 11,12 13-6,-10-2-17,9 9-16,-13-6 11,-2 3-34,-2 1-151,2 14 61,-9-8-27,-2 9-17,-13-9-34,-6 1-78,-7 1-344,-9 0 181,-5-2-711,-22 8 465,9-11-101,-15 4-190,17-15-718,2-5-2268,2-4 3223,0-3 0,18-2 0,2 0 0</inkml:trace>
  <inkml:trace contextRef="#ctx0" brushRef="#br1" timeOffset="287713">18817 10316 18868,'7'-5'3652,"-2"2"-2946,-5 3 335,61-38-257,-27 19-638,4-3 0,-2 0 112,-7 8-34,-12 7-39,-3 2-23,-3 1-44,-4 1-46,-2 2-21,-3 0-158,-1 1 23,-1 3-431,-2 4-286,0 2-1271,-2 5 2072,-3 1 0,4-7 0,-1 0 0</inkml:trace>
  <inkml:trace contextRef="#ctx0" brushRef="#br1" timeOffset="288048">19601 11087 20897,'34'-42'302,"0"0"0,-4 3 1,-5 9 2232,-15 23-2438,-3 2 1174,-2 3-1258,-2 5 670,3 12-731,-2 4 2553,1 12-2992,-3 21-522,-6-5 470,1-14 1,-2 2-1505,-10 22-7788,-2-4 8991,0-6 0,8-22 1,3-11-1</inkml:trace>
  <inkml:trace contextRef="#ctx0" brushRef="#br1" timeOffset="289783">21243 10325 24072,'-17'-38'112,"0"-1"0,1 4 0,-1 9-67,-6 25-12,-4 4 18,-4 3-4607,-2 7 4579,-2 6-7,-2 5 944,1 7-943,0 6-9,10-6 1,0 5-4,0 4 1,0 1-9,1 1 1,1 0-550,3 0 0,4-2 524,1 17-6,7-2-225,5-1 192,9-3-23,5-2-11,8-5-16,7-4 4,-3-16 1,2-2 34,16 8 64,-13-12 0,0-3-3,14-1 39,0-5 29,-2-5 27,-3-4 1806,7-13-1727,-12-1 162,11-24-140,-23 10 401,4-14-182,-10-1 2314,-5 10-2527,-1-6-39,-6 16-34,-4 4-17,-4 3 736,-6 4-753,-18 4-94,-14 7 38,-2 4-786,-6 7 775,16 3-5,3 2-45,-10 10-23,14-5-16,-4 9-74,16-9-128,4 1-229,6 1-516,4 0-599,8-1 1624,9 3 0,-4-11 0,2-2 0</inkml:trace>
  <inkml:trace contextRef="#ctx0" brushRef="#br1" timeOffset="289958">21658 10785 24503,'-6'-4'2095,"2"1"-6050,4 3 3955,-47-28 0,35 21 0,-35-21 0</inkml:trace>
  <inkml:trace contextRef="#ctx0" brushRef="#br1" timeOffset="290521">22456 10354 22408,'0'-3'2212,"0"0"-1237,0 3-958,-37-28-6,21 20 0,-32-21-5,29 26 11,-4 0-12,-1 1-10,-5 0 22,-1 2 5,-1-1 6,-2 1 17,2 0-1316,0 0 1327,5 1 5,1 0 280,5 3-302,2 1-11,3 0 5,3 2 1,1 1 5,1 1-22,1 3 992,-1 2-992,2 3-11,0 3 10,1 0 7,2 4 10,1 0-16,3 12-17,0-9 0,2 8 11,0-13 40,3 10-23,0-9-17,1 5 6,-3-11 0,0-2-40,0-1 34,-1-4 73,1 1 17,-1-5 56,2-1 84,-2-4 50,1-1-45,1-2-72,1-1-56,3-5-62,3-2-12,2-2-4,3-2-12,0 0 16,1 0-4,0 1 10,-1 2-16,0 1-6,1 2-12,-1 2-16,2 1 12,0 3-29,2 1 17,1 3 17,0 2-12,2 4-10,0 5 5,0 2-17,0 3-17,-1 1 17,-2 2-67,3 11 56,-8-7-61,-4 20 50,-13-19-1466,-8 7 1466,-8-11-352,-20 5 212,7-7-73,-15 4-90,13-12-122,0-3-164,4-3-1528,-6-6-1401,13-4-6274,0-3 9288,15-1 1,5 3 0,1 2 0</inkml:trace>
  <inkml:trace contextRef="#ctx0" brushRef="#br1" timeOffset="290955">23208 10417 22733,'0'-4'2520,"0"1"-1679,0 3-746,-63-34-896,31 26 831,-10-10 1,0 2 42,2 18-34,2 3-16,-1 3-1,3 4-11,0 4 17,-8 13-28,12-5-5,-7 10-23,12 2 17,9-8-12,2 7-2963,11-13 2952,7-1-11,5-3 6,7-2-2091,5-3 2130,7-4-442,4-2 464,4-4-10,2-3-1,1-4-939,-1-2 984,-2-6 693,-3-2-615,-2-2 645,-4-2-572,-2-2 17,-3-2-11,-1 0 1592,4-12-1620,-7 10 1202,2-8-1191,-9 13 94,-2 2-255,-3 4 3357,-1 3-3392,-2 4 0,0 2 0,-1 2 0,0 2 0,0 3-3392,-1 4 3392,-1 5-260,-6 16 260,1-2 0,-4 13 0,1-5 0,-1 3 0,0 4-52,1 4-362,2 3-241,2 2-667,4-14 0,4 2 1322,7 2 0,0-2 0,-1 19 0,11-13 0</inkml:trace>
  <inkml:trace contextRef="#ctx0" brushRef="#br1" timeOffset="291322">23535 10536 23780,'-5'-5'2090,"2"1"-1766,3 4 427,0 0-522,-1-72-1144,6 49 926,-3-19 0,5 4 222,10 27-217,6 0 18,4 2-17,5 2-17,4 3 11,22 4-6,-17 7 1,-1 3-210,-6-3 1,-2 1 194,5 6 1,-6 3 688,-6 8-692,-10 3-21,-6 3 33,-11 2 5,-10 4-16,-9 1-559,-11 3 544,4-12 1,-2 0-214,6-7 1,0 0 240,-8 7 1,0-1 14,-9 8 25,12-9 0,1 0-42,-3 5-22,-8 11 22,30-28 22,5-3-46,3-4 91,6-3-2904,5-3 2876,10-1-16,9-2 217,9-2-291,0-2 1,2-2-15,-7 1 1,0 0 122,15-3 1,1 0-230,-11 1 0,1 0-1126,20-3 1,2 1 867,-15 1 1,1 1-667,2-1 1,4-1 0,-4 0 1094,-4 1 0,-3 0 0,-3 1 0,-4 1 0,-2-2 0</inkml:trace>
  <inkml:trace contextRef="#ctx0" brushRef="#br1" timeOffset="291612">24434 9847 24671,'-3'-5'2313,"1"1"-767,2 4-1502,89 3-60,-41 18-233,-10-13 0,6 0 0,-2 9 247,-2 17 0,-4 10 1,-3 1-1011,-4-4 0,-4 1 1,1 2 1009,7 8 0,1 1 0,-7 1-9,-10-9 0,-4-1 0,-4-1-569,-2 7 0,-4-1 569,-3 1 0,-1 0 8,-4 1 0,-2-1-543,-2 0 1,-2 0 517,-3 0 0,-2-1-20,-1-1 1,-3-1-51,-1 0 0,-2-3-70,-2-1 0,-2-1-143,0-3 0,-3-2-952,-1-1 0,-3-3-899,0-2 0,-2-1 2162,-7 1 0,2-2 0,-4 1 0,1-3 0</inkml:trace>
  <inkml:trace contextRef="#ctx0" brushRef="#br1" timeOffset="295247">15747 10826 25575,'1'-56'84,"-1"12"-79,0 48 532,0 4-481,3 14-33,-1 0-29,3 12-3927,-2-3 3933,0 5-5,0 3 832,-2 4-819,0-11 1,-1 0-14,0 19 5,0-19 0,0 0 0,-4 24 39,-4 2-11,1-12 67,-2-6 227,7-31-104,-1-2 51,3-6-17,-1-2 3297,1-4-3454,0-4-50,0-5-17,0-6-3302,0-5 3307,0-5-145,3-25 137,-1 20 1,0-3 7,2-13 1,-1-2-481,0 9 1,-1 1 457,0 0 1,-1 2 21,0-13-5,-2 6-1874,-2 6 1903,-1 8-57,-4-1 1908,1 14-1908,-5-2 140,8 17-140,-3 0 949,6 6-949,0 0 3392,-1 7-3392,1 1 0,0 20 0,1-3 0,1 14-545,1-4 545,3 4 0,0 4 0,2 1 0,1 2-3212,-1-3 3212,0-1 0,-1-3 0,-1-3 0,-2 6 0,-1-7 0,-2-4 0,-2-12 0,1-13 365,-2-2-365,1-3 3392,-8-16-3392,1 2 0,-4-17 0,3 3-539,2-6 539,0-7-3213,4-4 3213,1-5 0,2 12 0,1 0-46,3-18 46,-1 21 0,0 1-612,5-18 612,-2 18 0,0-1 0,-5 18 0,1 8 324,-1 2-324,-3 9 3049,1 2-3049,-3 7 65,1 4-65,-1 5 0,-6 34 0,4-17 1,1-6 1,0-1-2,1 4-58,1 0 58,2 10-152,1-11-583,3 6 237,1-16-169,3-4-257,-1-4-392,0-3-913,-1-5-2902,-2-2 5362,0-3 0,-2-2 1,0-1-1</inkml:trace>
  <inkml:trace contextRef="#ctx0" brushRef="#br1" timeOffset="295636">15633 10621 16829,'0'-4'4822,"0"2"-10,0 2-4633,21-51 23,-16 38-152,16-38-16,-22 51-17,0 0-6,-3 2 0,-1 2-11,-4 3 11,-2 3-5,-3 6 16,-10 13-22,-1 12-11,0 1-774,5 2 774,9-11 11,3-2 0,3 0 0,2-3 11,1 4-11,2-10 5,0 0 1,1-13 33,0-4 62,2-1 89,0-3 40,1-1 11,1-3 729,4-4-780,11-12-117,-3 2 50,14-15-78,-13 13-378,5-6 350,-10 10-40,3-3-44,-4 5-78,1-1-135,-4 6-208,1 2-284,0 1-444,2 3-935,0 1-2725,0 4 4876,3 2 0,-8-1 0,0 1 0</inkml:trace>
  <inkml:trace contextRef="#ctx0" brushRef="#br1" timeOffset="296272">15938 11460 19901,'-48'-4'209,"1"0"0,3 0 0,7 3-41,15 7 0,2-1 1223,-1 2-1262,2-2-11,2 0 738,3 0-756,2-1-21,4-2 398,2 0-403,3-1 1053,2 0-914,0-1 133,5 1-267,0-1-1,6 0-5,2-1-6,4-1-28,5-3-5,4 0 5,4-3-16,4 0-1,19-7-11,-10 4-1096,13-5 1091,-18 6 16,10-2-11,-16 3 90,8 0-28,-27 6 16,-1 1-27,-15 2-28,-3 2-23,-10 1-11,-7 4 5,-10 3-8,2 0 1,-2 0 881,-22 7-871,18-5 1,0 0 7,-17 4-2,10-1 0,0 0-747,-9 3 733,14-4 0,3-1 11,8-2 0,4-1 0,7-3 212,3 0-223,5-3-11,4-1-1,4-1 52,1-2 4,9 0 29,2-2-11,11-2-2630,5-5 2612,7-2-10,7-3-167,6-2 172,3 0-311,2-3 305,0 2-22,-2 0-11,-4 1-5,-4 2-46,-5 1-100,-5 3-4716,1 1 4867,-17 4 0,1 2 0,-15 3 0</inkml:trace>
  <inkml:trace contextRef="#ctx0" brushRef="#br1" timeOffset="317115">16707 11134 24463,'-48'0'689,"9"1"-521,39-1 370,0 0-526,2-1-1,0-1-6,5-1 12,2-1 6,5-2-7,4-2-16,5 0 6,3-2 5,3 0-5,3 0-17,-1 1 16,2 0 6,-3 1 1,0 2 4,-4-1-4,-4 2-12,-3 1 5,-4 2 12,-3 0-6,-5 1 6,-2 0 11,-3 1 470,-2-1-750,-3 2-2436,-3 3 2688,-5 1 0,5-1 0,0-1 0</inkml:trace>
  <inkml:trace contextRef="#ctx0" brushRef="#br1" timeOffset="337971">14801 12063 15137,'1'-4'5462,"1"1"-741,-2 3-4496,4-40-63,-2 30-61,2-30-17,-4 40 11,-1 0-78,-1 1 39,1 3 22,-3 2 29,-1 5 16,-3 3 11,-4 5-16,-3 4-725,-4 4 735,-3 5-10,-3 3-17,-3 3-6,-3 1-11,0 2-11,2 0 0,3-1-45,5 0 22,6 14-11,8-15 0,9 8 6,9-19 0,11-4-11,8-4-6,10-4-28,-3-7 0,4-2-110,6-2 1,1 0-589,1 0 0,0-1 163,-1 0 0,-4 0-3016,12 2-6280,-11 1 9821,-11 0 1,-17-3-1,-8-2 1</inkml:trace>
  <inkml:trace contextRef="#ctx0" brushRef="#br1" timeOffset="339613">16079 12176 18850,'-9'-45'240,"0"-1"0,1 5 0,2 8 2330,3 14-2318,1 7 911,0 6-1254,1 3 696,0 6-613,1 3-51,0 24 1,0 7 96,0 7 1034,1 2 1,0 1-1043,0 7-17,1 3-107,0 1-761,0 2 444,-1-16 0,1 1-567,0-11 0,-1 0 485,1 11 0,1-1-912,0 15-582,0-2-3591,-2-3 1512,0-4 4066,-4 1 0,2-24 0,-2-3 0</inkml:trace>
  <inkml:trace contextRef="#ctx0" brushRef="#br1" timeOffset="340405">15811 12684 20329,'-11'-42'560,"0"-1"0,0 1 0,4 9-476,9 19 1055,2-2-1133,4 7 418,5 0-441,5 2 209,8-1-354,24 1-2706,-5 1 2758,-14 4 1,3-1-230,5 2 1,-1 0-337,23-1 431,-21 1 1,0 1-1405,15-2 1054,-5 0-50,-4 0-22,-5 0 67,-7-2 128,-5 0 107,-1-3 436,-12-1 2820,-3-1-2639,-10 1 77,-2 0 1128,-6-4-707,-1 3 27,-4-2 572,-2-1-790,3 4-73,-3-4 1680,6 5-1781,0-1 259,0 0-404,2 2-84,1 0-62,2 3-185,1 2-61,6 0 106,2 3 45,9 1-22,4 5-29,4 3-27,4 4-784,2 2 711,-1 5-3161,-1 2 3093,-3 2-44,-4 2-215,-4 1 159,-6 1 17,-5 1 79,-5-2 122,-8 0 543,-3-3-408,-7-2 3013,-3-2-3008,-4-4 23,-1-3 38,-1-3 52,1-4 55,1-3 50,3-3 7,3-2 248,3-3-147,3-9-248,5-2 40,3-15-129,8 9-28,5-8-6,6 7-11,6 1-16,4-1-91,21-6 3,-17 13 1,0 0 33,0 0 0,1 1-411,1 1 0,-2 2 212,12-4-50,0 1-3071,-4 2 3054,-2-1-1215,7-2 1282,-13 3-120,5-4 260,-17 6 102,-4-1 77,-4 0 618,-3 2-226,-3-2 2592,-2 5-2799,-1-1 1422,-1 5-1327,0 1-188,0 3-170,1 1 57,2 5-7,1-1 23,4 4-28,0 1 6,3 2-62,7 8 56,-3-6 0,4 6 5,-5-8 35,6 3-35,-5-5 34,5 2 90,-9-9 50,0-2 34,-5-3 45,0-3-51,1-3 230,3-9-202,-2 1-22,3-7-22,-4 3 111,3-11-201,-2 5-23,2-8-27,-3 10-18,2 0 1,0 3-12,-1 2-10,1 2-52,-3 5-823,-2 2 113,-3 6-359,0 4-695,-1 2-2469,1 4 4273,-1 4 0,0-6 0,0 1 0</inkml:trace>
  <inkml:trace contextRef="#ctx0" brushRef="#br1" timeOffset="340805">17720 12306 26497,'3'17'17,"1"-4"-17,5 2 11,3-4-6,2-2 18,10 3-23,-4-5 39,17 0-17,-13-6 1,7-1-1,-11-3 17,0-1 12,-3-5 16,0-2 17,-3-1 11,-1-4-11,-1-1 0,-2-2-5,-2-3-18,-2-1 23,-2 0 11,-2 0 96,-2-3-113,-5 8-22,-3-1 0,-14 11-33,3 4-1,-12 3-5,8 5-6,-1 2-5,1 4-6,3 2 22,-4 10-22,8-3-6,-3 7-10,8 6-35,3-5-94,2 10-539,13 3 74,5-7-280,12 9-477,8-13-1414,8 0-6348,2-5 8667,-3-4 0,-19-10 0,-7-4 0</inkml:trace>
  <inkml:trace contextRef="#ctx0" brushRef="#br1" timeOffset="341745">18934 11706 21702,'8'-51'1155,"0"0"1,-1-3 0,-1 8-892,-3 19-270,-2-3-5,-4 34-11,-3 7 38,-2 10-1221,-4 12 1233,-2 13-20,0 1 1,1 3-1,1-7 1,0 2-493,2-5 0,-1 4 0,-1 2 489,-3 7 1,0 3 0,0-2-532,3-11 1,0-1 0,-2 5 502,-3 9 1,-1 6 0,-1 1 0,1-6-609,3-7 0,1-5 0,0 3 552,0-3 1,0 3 0,0 0 0,2-4-222,-4 17 0,2-3-268,3-4 0,2 0-712,3-6 0,1-1 1280,3 1 0,1-5 0,1 4 0,1-7 0</inkml:trace>
  <inkml:trace contextRef="#ctx0" brushRef="#br1" timeOffset="343180">19843 12009 24403,'3'-48'258,"0"0"0,-1 5 0,-3 6-4,-4 7-510,-6 9 679,-3 5-528,-2 6 159,-2 4-124,-2 3-599,0 4 525,-2 5 88,-1 6 129,1 8 158,-1 8-132,1 6-148,3 8 90,1 7-1280,3 8 1199,8-26 1,1 3-58,-2 20 1,2 2-949,1-12 0,0 2 903,-1 14 0,1 4-178,3-18 0,-1 1 0,1-2-837,0 10 1,-1 1 754,2-7 1,-1 2-1,0-2-970,-1 6 1,-1-2 606,0 1 1,-2-1 132,0-3 1,-1 0 410,-1-5 1,-1-1 30,0-6 1,-2-1 569,-4-1 0,-2-4 1686,-11 6-1527,-11-8-164,7-28 1232,-1-13-1450,0-11-73,1-15 1552,4-11-1602,4-10-17,14 25 0,2 0 2,2-2 1,1-2 33,3-18 0,4 0-20,1 14 1,2 0 9,3-2 0,3-3 0,0 6-24,2 6 1,2 3-9,5-8 1,1 3-1,11-5-22,3 8-23,1 3-371,2 9 1,2 0 168,13-5 79,-11 8 1,2 0-433,-5 4 1,-1 2 19,-7 2 1,1 0-1370,12-2 0,6-3 0,-5 3 8,-7 1 1,-1 2 1509,21-7 0,-1 1 106,-1 1 545,-3 1-198,-5 2 987,-5 0-768,-4 1 174,-7 0 527,-3 1 229,-8 0 443,-2 0 228,-7 2 3052,-4 0-3303,-3 1 25,-2 0 8,-2 0-1170,-3 2-190,-1 1-135,-5 3 681,-2 3-737,-4 3 79,-15 12-107,3-2-23,-10 9-22,9-5-11,1 3-67,-5 11-3403,11-7 3358,-1 8-632,12-12 632,5-2 17,3-1-23,5 1 101,2-7 135,7-1-17,-2-9 5,3-3 3158,6-11-3102,7-9-72,1-5 16,3-3-960,-9 4 1005,0 1 200,6-9-71,-7 8 28,2-5 314,-10 8-297,-5 6 218,-1 2-369,-6 9 1816,0 1-1940,-3 2 97,-3 2-135,-3 3 10,-14 11 12,-20 20-29,7-4 1,-9 12-451,25-17 428,4 0-11,5 10 11,4-9 12,6 5-7,6-14 18,5-2-6,6-3 11,3-4 12,6-3-12,19-6 0,-9-7 0,16-5 6,-15-7 11,-10 1 0,1-1 0,13-15 3,-6 1 0,-1-2 19,5-14-28,-14 15 1,0-2 2,-8 7 0,-1 0-403,0-2 0,0-1 395,-1-2 0,1 0 0,-1 0 0,0-1-1,0 1 1,0 0-3,-1 2 0,0-1 70,4-6 0,0-1 70,-2 5 0,-2 1-62,0 2 1,-1 1 97,2-11 146,-10 18-218,-3 10-45,-2 3-79,-3 8-16,0 5 414,-5 2-353,-9 17-44,0-2-1,-7 15-2566,4-2 2549,-1 6 17,6-5 1,-1 2-2263,-6 22 2256,7-18 1,1 2-209,2 4 0,1-2 209,4-10 0,0-1 2,0 10 1,1-1-9,5 9-11,8-6-45,15 7 40,1-16-7,13 4-27,12-14 39,-9-10 6,14-1 11,-15-11 11,-1-3-17,-1-6 6,-4-2 22,10-18 6,-13 2 16,9-14 1,-15 4-195,-1-5 217,-2-4-23,-1-3 6,-6 11 1,-2 0-12,6-18 30,-6 12 1,-1 2 14,0-1 157,0-10 1964,-7 27-2133,-1 5 2928,-2 11-2977,0 5 892,0 1-922,0 4 474,0 0-462,0 6 17,3 2 0,0 4-22,5 4 11,1 3-11,11 21 5,-4-8-1985,6 15 1979,-3-13 12,0-1-2715,2-1 2704,1 0-1411,6 11 1388,-8-11-28,2 9-134,-14-4 56,-4-11 970,-7 7-1339,-15-6-667,-16-3 2224,-1-1-3321,-7-9-5518,16-10 7791,4-3 0,10-3 0,5-2 0</inkml:trace>
  <inkml:trace contextRef="#ctx0" brushRef="#br1" timeOffset="343549">21937 12067 24710,'-9'38'143,"0"-1"0,-2 24-20,24-50 1,3-2-24,3-3 40,3-2 130,1-2-68,12-5-118,-9-3 39,8-5 23,-13-1 81,-1-4 165,2-12-3524,-6 5 3334,-1-9 440,-9-4-491,-2 15 1,-10-13-85,-5 23-2263,-5 1 2207,-3 7 2203,-9 13-2259,5 1 56,-10 11 0,9-1-5,1 3 16,1 3-22,1 1-5,4 1-1,2 2-95,2 14-2332,7-9 2080,4 12-251,10-14-1100,9 2 208,9 0-373,8-1-7681,1-6 9154,-2-5 0,-15-12 0,-7-6 0</inkml:trace>
  <inkml:trace contextRef="#ctx0" brushRef="#br1" timeOffset="343794">22722 11750 28671,'-22'-42'0,"8"10"0,29 83 0,6-5-5661,4 11 5661,-10-26 0,1 1-539,0 2 1,2 3 538,7 17 0,-1 2-220,-6-13 0,-2 2 205,5 12 1,-4 1-354,-9-15 1,-3-1 112,-3 0 0,-4 1 92,-4 1 1,-4-1-620,-4 1 1,-4 0-2020,-5-2 1,-5 1 2800,-10 5 0,0-5 0,16-18 0,2-2 0,-26 21 0</inkml:trace>
  <inkml:trace contextRef="#ctx0" brushRef="#br1" timeOffset="422596">15189 15766 19372,'-3'-48'1167,"0"0"0,1 8 0,-2 6-865,-11 8 191,-9 8-291,3 6-6,-11 2 0,4 9 11,-3 8-11,-6 5-11,-2 9-28,-5 5-1588,-4 6 1489,22-14 1,1 2-9,-1 1 1,0 1-6,-1 3 0,2 1-20,-1 0 1,1 2-10,1 0 1,1 2-14,2 0 0,1 1-9,2-1 1,3 1 5,1-1 0,3 0 11,-1 28 6,11-5 16,17-6-21,15-4-1,17-5-6,-18-20 1,3-3-29,5 0 1,3-2-884,4-1 1,1 0 759,3-2 0,5-2-614,-4-2 1,3-1-1,3-1 760,6 0 0,1-2 0,-3 0 0,-15 0 0,-3-1 0,0 1 0,13-3 0,1 1 0</inkml:trace>
  <inkml:trace contextRef="#ctx0" brushRef="#br1" timeOffset="426863">16090 15529 26284,'1'-34'-84,"0"10"90,-3 34-6,-2 4-6,0 3-11,-2 2-22,1 2-196,-2 8-23,2-7-134,1 6-180,3-10-223,4-2-297,2 0-600,6-3-1131,3-3-1316,3-1 4139,5-5 0,-10-2 0,1-1 0</inkml:trace>
  <inkml:trace contextRef="#ctx0" brushRef="#br1" timeOffset="427038">16382 15575 14639,'4'-7'8945,"-1"2"-7786,-3 5 1905,0 0-3047,10-56 0,-11 49 0,8-42-12,-14 65 1,1-1-6,1 3 0,0 1-6,2 1-16,1 0-34,1-1-62,1-1-134,4 1-1310,9 6-8269,12-2 9118,-2-3 1,-3-9-1,-14-8 1</inkml:trace>
  <inkml:trace contextRef="#ctx0" brushRef="#br1" timeOffset="431092">17012 15434 16929,'8'-47'905,"1"1"1,-1 4 0,-2 8 1707,-1 16-2551,-3 9-57,-2 9 1163,0 2-1146,0 3 668,3 20-679,0 2-22,1 18 11,-2-12 0,-1 2 263,-3 5 0,-1 2-277,-1 1 0,0-1-3,-4 0 0,-1-2-27,-9 16-7,-2-2-16,-1-3-23,1-3 6,2-6-16,2-5 4,2-4 108,7-12 60,1-5 1,6-12 34,1-6 5,2-4-34,2-5 1900,4-7-1917,1-5-16,1-2-17,2-3 34,5-14-29,-3 10-5,6-9-22,-6 13-473,1 3 467,0-1-17,1 3 23,0 0-17,1 1-17,1 3-6,-1 1-3246,1 3 3224,-1 3-45,6 0 45,-6 6 338,2 1-327,-8 4 17,-1 1 0,-1 0 3404,0 0-3382,-1 0 6,0 0 6,0 1-1,1 0 1,1-1 5,1 0-11,2 0 0,1 0 0,6-4 34,2-5-12,-2 0-5,-3-2 39,-1-1-28,-6 1 28,5 0 67,-4-2 11,-2 4-78,-1 0 45,-4 4-78,-3 3-51,-2 1 22,0 8-16,1 10-1,1 4-22,1 7-22,0-4-56,3 1-56,-1 3-101,2-2-3571,1 1 3139,2 1-2522,0-1 1666,2 0-1160,1 0-2017,1-2 4745,2 2 0,-8-13 0,0-1 0</inkml:trace>
  <inkml:trace contextRef="#ctx0" brushRef="#br1" timeOffset="431816">17874 15700 18947,'0'-4'5427,"0"1"-3741,0 3-1804,-2-29 124,3 24 11,2-20-12,4 34-10,4-1-12,1 2-17,3-2-3397,1-1 3336,9 1-1946,-6-3 2013,5-1 17,-8-2 5,0-2 17,6-8-5,1-7 0,1-4 16,-4-6 12,-7 4 2419,-4-2-2257,-1-23-129,-6 19 3047,-9-21-3007,-10 29-68,-3 1-11,-4 9-11,5 6 5,-1 2-5,-1 3 22,-12 7-22,-3 9-6,-8 12-1727,12-2 1716,6 2-6,12-8 6,3 0 6,2 11-12,7 2-10,5 1-592,7-3 563,6-10-45,6-2-33,5-1-73,5-3-50,5-1-51,4-4-34,3-3 435,1-4-400,1-2 83,-2-2 56,-2-5 67,-3-2 57,-5-6 78,9-10-1,-13 3 29,5-9 118,-2-11 39,-15 14-12,5-13 653,-18 20-590,-1 1-18,-2 3-5,-2 3-29,0 2-55,-1 4-51,-2 2 1169,-1 2-1264,-4 2 330,-1 2-335,-2 2 5,-8 9-34,5-1 6,-4 6-6,8 5-10,4-5-12,2 7 5,9-9-33,2-1-22,8 0-29,4-3-38,4 0-1,5-4-179,21-1 191,-9-5-964,14-1 1076,-17-7 39,-2-2-38,-2-6 105,-2-2 45,-4-2 50,-2-3 23,-3-2 16,-4-2 23,-2 0 34,-4-1 49,-3 1 12,-3 0 12,-2 2-35,-1 3-60,-2 3 759,-1 5-1012,0 2 73,-1 5-73,-3 3 0,-2 5 0,-4 6 0,-1 6 0,-2 7 0,-2 3 0,-1 4 0,0 3 0,1 3-860,-1 4 860,0 3 0,2 3 0,-2 6-57,2 4-1906,6-25 1,1 1 1027,0 2 0,0 0-2435,1 1 1,-1 1 3369,1 6 0,0-2 0,0 2 0,1-1 0</inkml:trace>
  <inkml:trace contextRef="#ctx0" brushRef="#br1" timeOffset="432100">19294 15124 21691,'-4'3'2795,"1"-1"-1400,3-2-1423,23 6-45,-16 4-78,15 8-247,-20 3-470,-2 1-2050,-2 1 2918,0 2 0,0-11 0,0-2 0</inkml:trace>
  <inkml:trace contextRef="#ctx0" brushRef="#br1" timeOffset="432283">19585 15085 26605,'3'60'-4290,"-3"-6"4290,-10-20 0,4-17 0,0 0 0</inkml:trace>
  <inkml:trace contextRef="#ctx0" brushRef="#br1" timeOffset="432602">20332 15689 26361,'-8'51'-40,"1"1"1,0-4 0,-4-4-369,-17 1-824,-5 3-7131,1-2 7326,3-6 0,14-19 0,5-9 0</inkml:trace>
  <inkml:trace contextRef="#ctx0" brushRef="#br1" timeOffset="433309">21163 15126 21416,'2'-6'4862,"-1"0"-4520,-1 6 347,0 0-4935,-5-43 4257,-1 38 854,-6-27-848,-8 62-39,4-3-1,-7 12-27,10-8-2269,1 1 2213,5 1 2105,3 1-4088,9 16-3343,7-13 5432,12 13 0,-11-32 0,2-1 0</inkml:trace>
  <inkml:trace contextRef="#ctx0" brushRef="#br1" timeOffset="435162">21743 15321 23041,'4'-44'625,"0"1"0,0 6 1,-2 9-598,-2 17-39,-1 13-23,-3 11 45,-2 4-11,-2 12 0,0 1-112,-4 22-394,3-8 360,2-5 1,2 0-2520,1 11 2430,0 12-17,6-21 0,1-3 22,2-5-61,1-5 213,0-5 61,-2-6 101,-2-3 44,0-7 411,-4-3-410,-2-6 2598,-4-4-2424,-11-22-214,6 8 1,-7-15 0,12 14-6,2 0-12,2 0-10,2-1-34,2 1 157,8-8-190,0 9-29,8-4 0,0 12-66,13 0 38,-3 5-16,13-1 5,-9 5-84,17 0 45,2 0-3308,0 1 3386,-9-1 12,-10-3-201,-11 1 273,1-4 23,-10-1 224,2-13-174,-4 8 22,2-11 219,-5 7 73,0 2 3069,-2 0-3069,0 2 54,-3 10-390,1-1-73,-1 6-96,0 0 29,0 9 50,0 2 1,0 11-18,0 1-22,0 3-28,2 4-39,0 3-73,0 1-84,1 3-186,0-1-250,-1 2-483,2-4-5237,1 12 6129,1-12 1,-2-5 0,-1-15 0</inkml:trace>
  <inkml:trace contextRef="#ctx0" brushRef="#br1" timeOffset="436261">22400 15571 25405,'13'-40'-29,"6"14"24,-7 34-18,6 4 6,-2-7 12,1-1-1,-1-2 17,-1-1 1,0-3 32,2-7-15,-5 0-3382,2-10 3392,-8 2 1,-3-3 4,-1-3-10,-2-2 5,0-1 6,-1 1 5,-2 2 23,-1 3-11,-1 4 11,0 4-12,-1 4-27,-1 4-6,-1 2-6,-4 3-16,0 4 33,-11 12-28,4 0-5,-6 10-1,10-3-5,0 2-1086,5 3 1086,2 1-103,5 3 25,14 24-6,15-11 22,8 7 23,9-24 11,-6-16 6,1-3-1,2-5 12,-1-2 0,12-9 17,-12-2-6,8-8 44,-5-13-10,-12 3 8,-1-12 0,-2-4-3,-1-10 1089,-7 10 0,-1-3-1081,-6 3 1,-1 1-834,-3 8 0,-1 1 808,2-10 1,0-1 24,-2 3 1,-1 2-1866,3-18 1860,-5 23 0,0 0 210,0-15-90,-3 17 607,-2-4-719,0 24-28,-2 2 2331,-7 20-2336,0 0-17,-7 14 6,-9 22-18,5-5 1394,6-12 0,0 3-1393,0 6 0,1 2-725,-1 7 1,1 2 718,3-9 1,0 2-1,2 0-22,-1 20 0,2-2 22,5-15 0,2-3 0,4-6 0,3-4-5,12 4-286,7-6 185,21 2 50,-5-12 12,15 0-18,4-15-867,-28-9 1,1-4 950,-1 1 1,0-2-1,0-5 1,-3-2 11,12-16 0,0-6-9,-12 2 0,-1-4-954,-7 7 1,-1-1 961,8-14 1,-1-1 5,-8 10 1,-2 0-421,1-1 1,0-1 436,-1 0 1,-1-1-474,0 2 1,-2 0 447,1 3 0,-2-2-145,2-8 1,-1 1 169,-5 14 0,0-1 36,0-10 1,-2 2 1133,-3 3-1070,-7-6-71,-1 26-24,-5 1 1542,-1 11-1569,-2 4 1918,-2 7-1929,-4 4 11,-2 9 3369,-1 6-3386,-2 5-3381,0 8 3381,-1 6 0,0 8-2302,0 5 2277,12-25 0,1 0-57,0 1 1,1 0 61,1 0 1,1 1-32,0 14 1,2 0-138,2-13 1,3 1 16,6 20 0,5-2-131,10 4 55,-2-22 1,4-3-539,7-5 1,2-4 1307,18 10-1024,-16-14 0,0-2-452,11 1 119,-3-7 156,-4-5 219,-2-5 74,12-15 452,-13 0 129,10-15-1473,-15 0 1708,-1-3 96,0-4 618,-5 0 0,0 0-489,5-9-113,-8 10 1,-1 1 583,-3-1-657,-7 11 126,-2 0-283,-6 13-83,-2 4 2403,-2 2-2549,-3 3 2708,-5 2-2753,-4 3-5,-5 4-17,-4 6 5,-1 3-5,0 4 0,-10 18-17,5 11-3415,0 1 3393,11 1-90,11-3-518,4-12 535,8 7-72,4-16 38,8-2-2084,6-4 2095,4-3 1212,18 0-1121,-9-8 489,12-2-272,2-20-78,-19-1-1896,11-14 1929,-25 3 2129,3-16-2123,-6 6-924,-1-11 907,-6 10 12,-4 0-23,-1 0-5,-2 0-12,-2 3-39,-3 4-16,-3 3 2472,-3 4-2512,-1 4 0,-2 3-95,-7 2-22,5 6-62,-6 1 2601,9 7-3839,-4 10-319,6 0-3523,-1 9-4336,7-6 9584,2-2 0,3-7 0,0-2 0</inkml:trace>
  <inkml:trace contextRef="#ctx0" brushRef="#br1" timeOffset="437335">24684 14761 21786,'1'-4'3305,"1"0"-2409,-2 4-885,36-18-27,-26 22-29,27-10-106,-37 29-264,-5 2-778,-2 5-4083,-6 2 5276,-4 7 0,8-19 0,-1 1 0</inkml:trace>
  <inkml:trace contextRef="#ctx0" brushRef="#br1" timeOffset="441192">25388 14456 25018,'15'8'471,"4"4"-264,1 11 0,7 3-16,5 7-5701,6 5 5639,7 5-68,-21-20 1,1 0-82,3 1 1,0 1 52,1 1 1,0 1-14,2 0 0,-1 2-26,0 1 0,-1 1 0,-1 2 1,-1 1-4,-3 1 1,-1 2-3,-4 1 0,-2 0-12,-4 2 1,-4 0 11,-1-1 0,-6 4-100,-14 6 1,-10 5 0,0-4-66,-1-1 0,-5-1-222,-3 1 1,-7 3-1,1-7-257,-7-8 0,-1-5-1255,-3 2 0,-3-1 1910,11-7 0,-2-1 0,5-3 0,3-2 0,4-2 0,-2 0 0,0 0 0</inkml:trace>
  <inkml:trace contextRef="#ctx0" brushRef="#br1" timeOffset="468902">4652 10255 23057,'-27'-38'-135,"0"-1"1,2 3-1,7 11 1304,15 23-1444,1 1 657,1 1-86,1 3 397,0 3-469,0 6-203,2 6 1214,2 4-970,8 36 1,-3-19-153,-1-8 0,-1 0-207,6 17-144,1-3 84,1-2 61,5-6-78,-6-23-108,5-1 137,-3-9 752,24-11-175,-8-4-3345,22-12 3444,-10-5 50,7-6-717,-22 14 0,2 0 391,2-2 0,1-1-36,2-1 1,1 0-1044,2-2 1,1 1 819,0-1 0,1 0-47,-1 0 0,4-2-105,7-3 1,5-3 0,-3 2 22,-4 1 1,1 1 53,-7 4 0,6-2 0,-1 0 1,-8 4 68,-2 3 0,-3 2-8,9-4 1,-2 1 92,-11 7 1,-3 2-192,10-2 1480,2 1-1694,-23 11-217,-3 5-495,-5 4-8792,-2 15 9038,-4-4 0,-1 2 0,-2-13 0</inkml:trace>
  <inkml:trace contextRef="#ctx0" brushRef="#br1" timeOffset="470820">4300 14000 29528,'-32'-40'-1926,"0"-1"0,3 3 0,4 9 283,6 16 1815,5 5 30,-2 2 497,8 5 190,0 13 857,2 1 1867,-1 15-2021,1 3 40,0 7-1517,0 6-115,3-7 0,0 1 0,0 22-1216,1-19 0,0 0-397,3 15 585,2 0-3,2-3 489,4-5-20,2-3-68,9 4-156,-2-17 35,8 0 141,-3-20 409,4-7 274,4-9 238,9-8-67,7-13 200,1-6 1,3-4 422,-8 5 1,3-2-512,-3 1 1,3-2 0,-1 1 44,-7 4 1,0 1 0,0 0-102,3-1 0,0-1 1,4-1-120,2-2 0,4-2 0,1 0 0,-3 2-735,3-3 0,-1 2 0,2-1 618,-4 3 0,3-2 0,0 0 0,-4 3-477,-1 2 0,-4 1 0,0 2 404,-2 1 1,0 0 0,-1 1-40,16-8 0,-2 1-16,-6 4 0,-1 2-59,-5 3 1,-1 2-143,-7 4 0,-1 2-1161,24-5-3243,-13 10 4421,-5 7 1,-20 2 0,-4 2 0</inkml:trace>
  <inkml:trace contextRef="#ctx0" brushRef="#br1" timeOffset="471763">3777 15961 29092,'-30'-48'-938,"0"-1"0,3 4 1,8 5 391,16 3 2609,8-20-1169,-2 23-523,4-10-19,-3 30 816,0 5-707,2 4 1148,0 4-1493,3 4-116,4 3-220,2 7-144,6 21 1,1 7-445,1 10-542,-7-11 0,1 7 0,-4-5 864,-5-7 1,-2-2-70,2 13 1,-1-2-361,2 17 769,-1-6 154,0-6-793,3-8 667,1-7-95,4-10-125,2-7 328,21-12-162,-3-13 1856,20-14-1608,-30 5 1,0-3 9,4-3 0,1-3 3,3-3 0,2-2 8,2-4 1,1-1-121,3-2 0,2-2 57,-1 0 0,4-3 0,-3 2-652,-8 8 0,-2 2 0,2-2 563,9-9 0,2-1 0,0 0-16,-1 2 1,-1-1 0,-2 3-440,-10 10 1,-2 1 0,2-1 412,7-6 1,2-2 0,-4 5-210,-2 3 1,-3 3 237,-3 3 1,0 3 435,18-12-2341,-3 13-330,-23 17 2301,-4 14 1,-17-2 0,-2 4 0</inkml:trace>
  <inkml:trace contextRef="#ctx0" brushRef="#br1" timeOffset="472986">4092 18305 19400,'-19'-46'537,"1"-1"1,2 4 0,3 5-40,7 2-50,2 2-21,2 4-41,0 4 482,0-5-689,0 15-61,0-3-45,1 16-17,1 0-499,-1 2 337,1 5 72,1 2 51,2 8-17,2 4-3392,1 6 3403,0 5-2050,0 6 2022,0 4-1093,0 2 1054,-1 1-1193,0-3 1254,1-6 453,0-3-441,0-6 792,0-2-809,1-4 1116,0-4-1071,0-3 1925,2-3-1847,0-2 2025,9-2-1930,-2-2-11,9-5-11,-3-3-22,4-5-34,4-4-22,3-5-23,4-3-37,-7 4 1,0-2 711,19-9-684,-7 2 1,0 0-3061,9-6 2999,-18 11 1,0 0 35,15-10-141,1-3 127,-24 18 1,2 0 8,0-1 0,0 0-6,1-1 1,1 0-18,0 0 1,1-1-989,1 1 0,0-1 985,0 0 1,0 0 3,1 0 0,0 0-91,-1 1 0,1 0 102,10-6 0,1 0-26,-3 3 1,-1 1-26,0 1 1,-2 1 1848,18-7-1943,-27 16-108,-6 6-212,-7 4-549,-5 9-1399,-5 6 2368,-7 14 0,1-12 0,-2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5:23:48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4291 1480 32767,'10'-40'-286,"1"0"0,1 3 1,6 8-638,43 14 994,-28 8 0,2 0-821,4 0 1,0 0 722,3 0 1,2-1-479,2 1 1,0 0 323,3 1 0,1-1-997,1 1 1,-1 0 762,2 0 1,-1 0-481,0 1 0,-1 0-841,-3 0 0,1 1 1715,2 0 1,-3 0-1,2 0 1,-5 1 0</inkml:trace>
  <inkml:trace contextRef="#ctx0" brushRef="#br0" timeOffset="283">4894 1271 23748,'-6'0'2531,"2"0"-1212,4 0-1793,-28 44 218,34-20-128,-13 37-5464,43-28 5631,9 4-342,4 2 464,-11-11 1,0 4-62,-2 0 0,-1 0 47,-1 1 1,-3 1 10,-8-2 0,-5-2 985,-8 14-918,-26 15 198,-6-16-494,2-15 1,-4-3 640,-20 5-118,7-12 0,-3-1-1,9-5 1,-1-1-18,-11 2 1,0-1 2095,-17 0-1995,2-3-131,6-3 201,8-3-95,7-2 1119,9-2-2102,7-7-694,10-1-2873,10-6 4408,14-2 1,-5 8 0,4-1 0</inkml:trace>
  <inkml:trace contextRef="#ctx0" brushRef="#br0" timeOffset="628">6211 1286 32767,'-54'-7'0,"1"0"0,-9 2 0,4 4 0,2 7 0,19 0 0,-1 2 0,2 3 0,2 1 0,-16 7 0,15-1 0,4 3 0,5 14 0,5 2 0,23-1 0,10-8-1038,13 0-381,8 1 403,10 1-317,6 0 1014,-9-9 1,4 1 315,3-1 1,3 0 61,-10-4 0,2 0 1,-1-1-774,8 3 0,-3-1 1254,-5-4 1,-4 0 312,4 3 253,-10-1-628,-13-2-287,-9-1-1006,-14 0 774,-9 0 636,-14 0 461,-10 0 46,-10 0-190,-7-1-732,-6-1-180,31-5 0,-3-1 0,-13 2 0,-2-1 0,1 0 0,-1-1 0,1 0 0,1-1-173,3-1 0,6-1 0,9-2 0,4 0 0</inkml:trace>
  <inkml:trace contextRef="#ctx0" brushRef="#br0" timeOffset="1409">8108 1343 32767,'-63'-2'0,"0"1"0,6-1 0,13 1 0,28 2 0,9 1 0,6 1 0,6 3 0,7 0 0,8 1 0,29 4 0,-3-4 0,-11-1 0,2-2-118,-6 0 1,2-1-462,19 2 1,1 1-165,-11-2 0,0 0 1139,14 2 0,-1 0-254,-17-2 0,-3 0 455,-2 1 0,-2 0-950,24 4-149,-13 1-59,-11 1 199,-14-1-354,-9 1-639,-14 1 1054,-28 10 844,-5-3 577,8-5 0,-2 0-235,-26 7-340,28-10 0,-2 1-545,-16 5 0,-1-1 0,12-3 0,0 0 0,-11 4 0,1-2 0,-12 6 0,7-2 0,9-2 0,12-1 0,9-3 0,11-2 0,27 3 0,6-7 0,23 1 0,1-10 0,8-3 0,7-5 0,-13-1 0,2-1 0,-11 2 0,-1 0 0,13-4 0,0-2 0,-3-3 0,-2-1 0,-12 5 0,-2-2 0,9-6 0,-4-1 0,2-13 0,-9-4 0,-8-2 0,-10 0 0,-12-16 0,-10 16-1075,-9-9-1387,-21 12 667,7 13 2038,-14-5-1056,15 16 475,3 3 1075,4 3 73,2 2 1376,10 5-1025,3 0-235,8 5-506,4 3-420,3 5 0,4 6-266,6 4-602,20 22-12,-1-6 248,-9-11 1,2 2 196,7 6 0,0 0-1816,-7-8 0,0 1 2233,8 9 1,1 1 25,-6 0 1,-4-1-559,-7-8 1,-3 1 189,2 7 1,-5 0-1313,-9 13-2274,-15-1 4151,-14 6 1,10-25-1,-4-2 1</inkml:trace>
  <inkml:trace contextRef="#ctx0" brushRef="#br0" timeOffset="3261">10677 1490 32767,'-3'-3'-1514,"0"1"1988,3 2 566,-29 23-1040,26-8 0,-19 20 0,36-15 0,5 0-1200,5-2 1316,4-1 237,4-4-1061,3-1 3,1-5 1546,0-2-542,0-3 705,-4-1-1004,-4-6 0,-4-2 0,2-13 0,-9 1 0,0-10 0,-10 5 0,-3-4 0,-2-2 0,-8-16 0,-2 11 0,-8-10-99,1 18-1863,-4 2 973,0 5 286,-3 4 524,-1 4 386,-1 6 716,-1 3 40,1 4 391,0 4-869,0 5-485,1 5 0,-8 18 0,10-3 0,-2 13 0,13-7 0,4 3 0,4 2 0,4 1-227,5 1-1106,7-1 81,8 0 133,7-1-2106,7-2 2789,8-1 211,7-5 211,-24-17 1,3-1-174,15 2 1,2-2-838,-11-4 1,0-2 1312,12 1 1,-1-2 2,-14-5 1,-1-2-74,28-1 83,-3-7 99,-5-7-581,-6-6 978,-7-6-160,-7-5-246,-6-2-48,-3-21 690,-8-8-1311,-3 1-173,-6 4 324,-2 10 1246,-2 14-1981,1-2 600,-3 20-376,-1 5 2156,-3 5-1962,-2 4 1718,-4 6-149,-2 4-216,-3 7-58,-1 5-235,-5 16-185,5-5-76,-1 12-356,7-11 0,0 1 0,0-1-200,-1 2-223,-1-2 303,-2 1-120,-4-2 269,-2 0 193,-10 5 288,6-13-288,-13-1-222,19-18 0,-4-8 0,11-6 0,1-9 0,3-5 0,1-7-14,4-3-1005,1-4-122,8-18-102,1 14 704,8-10 1155,-1 23 862,0 5-3270,4 4 3792,-6 10-346,3 2-1654,-5 12 0,9 11 0,-2 3 0,6 10 0,-6-2 0,10 15-295,-5-8-1165,8 11-1025,-7-14 1433,16 13 2885,-6-12-1728,12 6-1288,-10-17 1959,2-4 249,2-5 174,-2-6 217,1-2-1295,-3-7-121,0-5 0,-4-8 0,-2-5 0,-3-7 0,-4-6 0,-10 4 0,-2-2 0,5-21 0,-8 15 0,0-1 0,-2-21 0,-3 28 0,-1 0-357,-1 0 1,1-2-576,-2-11 1,1-1 153,-1 12 1,0 1 1299,0-9 1,-2 3-1266,-1-10 132,-4 9 4,-2 4 85,0 7 1068,-1 5-635,-2 2-124,3 10 51,0 3 194,6 8 929,-2 14-463,-1 15-505,1 7 336,1 12-25,3-2-205,1 7-89,2 7-122,0-28 1,0 2-376,3 18 0,1 1 82,-2-12 0,1 0 3,1 12 0,1 0 2,-2-16 0,0-1-132,1-2 0,-1 0-909,7 29-3607,0-7 5021,2 0 1,-6-27-1,-1-4 1</inkml:trace>
  <inkml:trace contextRef="#ctx0" brushRef="#br0" timeOffset="4372">12139 1588 29510,'-11'-4'972,"3"0"-6682,8 4 6488,-62-21-825,40 14 749,-15-5 0,5 2-761,24 9 1005,2 3-653,9 2-704,6 4 228,7 3-55,16 1 1,5 0 162,15 3-451,-14-5 1,6 1 0,-2-2 7,8-1 0,-2 0 287,0-1 0,0 0-218,-4-2 0,-3-1 759,7-3 2,-6-1-59,-8-4 3215,-8-3-2656,-1-9 103,-11-6 117,-3-9-740,-11 6-385,-4 0 288,-7 3-911,1 7-68,-5-3 1440,-4 6-842,-13 4-3,5 3 289,-4 8 567,14 4 446,2 5 91,1 9-769,7-2-435,1 8 0,10-8 0,3 2-787,6-1-19,17 7 86,12 0 126,3-2 132,4-6 652,-15-10 263,0-3 528,11-2 274,-14-5-765,7-4-490,-17-5 0,-4-4 0,-5-3 0,-4-3 0,-4-2 0,-7-14 0,-4 8-198,-16-16-1112,2 21 187,-10-3 262,4 13 466,-2 4-2691,-1 4 3454,0 3-746,-1 5 1426,1 3-32,1 6-399,1 4 313,3 3-312,2 3-311,-3 13-242,11 6-327,1 0-204,12-1-357,16 0-226,1-11 2682,15 9-2536,1-15 1518,6-2-832,6-2 338,5-3 12,-2-8 1,2-1 621,11-1-448,-12-4 0,-2-3 780,-3-7-77,-1-6-1010,-4-2-889,-3-4 1778,-4-3-889,3-16 0,-12 7 0,2-12 0,-12 13 0,-2 1 0,-3 2 0,-1 2-600,-3 2-874,-1 6 3548,-3-1-2864,0 8-280,-1 2 115,0 6 554,1 2 705,0 6-204,1 9 48,0 2-18,0 10 176,2-3 37,0 4 1,3 2-564,1 3-555,5 17 232,2 7-917,1 0 1058,-1-7-56,-4-19 50,-2-4 86,0-7 63,-2-4 227,0-4 87,0-6 437,-1-2 507,0-8 1393,2-3-1208,1-6-137,8-15-796,7-11-251,2-1 0,6-1 0,-5 15 0,2 2 0,14-5 0,-9 10 0,9-2 0,-6 10 0,-9 5 0,4 2 0,-12 5 0,-1 3 0,-2 1 0,1 5 0,2 6 0,-4-1 0,3 5 0,1 0 0,-4-4-934,5 3 27,-4-8 382,1-2 583,-1-3 607,2-3 305,-2-1-297,1-5-673,-1-2 0,0-5 0,-2-4 0,-2-3 0,-2-3 0,-3-13 0,-3 5 0,-1-10 0,-1 9 0,-1 0 0,0 1-439,-1-5-344,1 8 185,0 4 228,-1 13-55,-1 7 587,-1 5 530,-1 2-204,-2 6-120,-2 4-44,0 5-2,-1 19-63,5 12-414,7 4-219,12 2-675,10-15-1170,8 0 2034,7 1 234,4-3-191,3-2 268,-10-7 1,1-1-533,5 6 613,-13-10 0,-3-1 316,-13-6-175,-7-3-953,-9-2 1708,-7-3-1301,-10-3 311,-10-2-2908,-8-3 2436,-7-2-33,-4-2 59,-4-1-736,0-3-3132,2-2 4163,-1-3 0,25 4 1,3 1-1</inkml:trace>
  <inkml:trace contextRef="#ctx0" brushRef="#br0" timeOffset="4605">14813 1676 26864,'-6'51'-984,"1"1"1,1-5 0,3-6 1991,7-10-2092,6-1 289,4-2 1288,1-1-2373,1-2-3970,0-2 5660,1-1 1,-9-11 0,-1-1-1</inkml:trace>
  <inkml:trace contextRef="#ctx0" brushRef="#br0" timeOffset="4796">14848 1356 32212,'-5'-6'-2027,"2"1"1230,3 5-1397,0 0-25,14 20-2549,-1-2-4622,12 14 8495,-9-9 1,-8-11-1,-3-5 1</inkml:trace>
  <inkml:trace contextRef="#ctx0" brushRef="#br0" timeOffset="5312">15398 2102 24303,'2'-2'3275,"1"0"-334,-3 2-2524,31-50-479,-22 36 4,23-39 40,-32 49-168,1-1 153,-1 0-328,0 0-6,0 2-5,-1 0 79,1 1 73,-2 1 283,1 0 432,0 1-32,0-2-358,0 1-22,1-2-18,0 2 152,0-1-97,0 1-245,0 0-208,0-1-11,0 0 388,0-1 28,0 0-58,0-2-9,0 1-10,0 0-1,0 0 23,0 1-17,0 2 60,0-1-179,-7 5 1715,4 0-501,-5 3-876,6 0-219,0-1 0,2 1 0,0-1-2648,0 4 2552,2-2 0,-2-1 0,2-3 0</inkml:trace>
  <inkml:trace contextRef="#ctx0" brushRef="#br0" timeOffset="6131">15501 1875 21324,'0'-6'1302,"0"2"194,0 4 985,14-61-1958,-6 36 87,4-16 1,1 0-138,-3 18 122,5-6-89,-5 4 340,-4 8 76,0-1-1120,-5 8 636,0 4-183,-1 0-239,-1 4-457,-2 0 795,-4 2 300,-3 4-654,-6 2 0,-6 8 0,-4 4 0,-5 5 0,-1 5 0,0 4 0,2 5 0,4 3 0,3 3 0,8 0 0,5-1 0,11 14 0,8-17-674,11 8-1071,7-19 872,27 1 619,-12-15 1,3-4 495,-1 0 1,1-3 195,0-3 1,-4-3 841,10-9-123,-24-8-1157,2-13 0,-9 2 0,0-11 0,-10 4 0,-5-3 0,-2-6 0,-3-4-18,-3-2-943,-1 14 1,-1 0-2436,-6-15 2047,-4-11 91,1 29 697,0 4 91,-3 7 385,-1 5 448,-23 3 907,13 8 2201,-26 11-1478,14 26-446,8 10-1133,6 6-414,25-5 0,11-10-977,9 2 814,8 0-5663,9 1-4005,-1-4 8541,0-7 1,-17-11 0,-7-7-1</inkml:trace>
  <inkml:trace contextRef="#ctx0" brushRef="#br0" timeOffset="6432">16232 1729 32767,'-2'-41'-87,"1"-1"1,-1 4 0,0 8-2425,-4 17 874,0 5 5424,0 4-3167,-1 2-620,0 6 0,-1 5 0,0 7 0,0 7 0,1 5 0,0 5 0,2 5 0,1 5 0,3 0 0,0 3-189,3-2-757,5 13 69,-1-17 99,4 5-38,-4-22 104,0-5 259,-2-3 92,0-9 407,-1-1 292,1-9 1449,1-4-285,8-18-773,4-7 1,4-4-730,-1 4 0,2-1 0,3-8 0,0 2 0,-5 13 0,-1 3 0,10-4 0,2 4 0,1 8 0,2 5 0,14 5 0,5 17 0,-19 3 0,-2 4 0,18 21 0,-27-13 0,-4 3 0,-2 12 0,-3-1 0,0-3 0,1 19 0</inkml:trace>
  <inkml:trace contextRef="#ctx0" brushRef="#br0" timeOffset="7604">13364 3325 16791,'17'-40'435,"0"1"1,1-1-1,5-13 1,-3 7 85,-4 9-118,-6 12 1849,-5 8-2095,-3 8 710,-2 5-811,-3 15-28,-1 5-5,-4 14 89,1 6-95,-1 7 273,-1 7-285,2 7 1,-1 4-6,5-29 0,0 2-20,1 16 1,-1 1-1,2-11 1,0-1-15,-1 13 0,2-1-14,-1-15 1,0-2-1105,1 0 0,-1-1 1045,0 0 1,-2 0-140,-4 28-298,-5-5 258,-1-24 1,-3-2 10,-11 8 46,-14 0 44,6-29 299,-5-9-176,-3-9 562,-1-7-489,-1-9 1657,1-5-1628,4-5 49,2-4 40,7-2 39,3-1 39,4 1 28,3 2 29,2 3 38,2 5 286,-4-4-225,5 14-206,-2-1-73,7 14-17,2 5-45,1 4 6,0 15-5,3 2-7,0 14 7,4-2-6,7 3-23,4 3 40,10 0 27,2-10 1,3 0-1257,21 11 1248,-14-13 0,5-2 62,10-3 0,1-3-62,-10-4 1,1-2-1,13 3 0,2-1 39,0-6 1,-1-2-54,-11-1 0,-2-1-3,13 0 1,-2-3-4,-16 0 1,-2-2 237,-1-1 1,0-1-200,28-8-13,-22 0 0,-1-1-1686,17-8 1658,-21 6 0,-2 0 41,5-10-51,-4 0 30,-5 0 77,3-15-105,-14 18-29,0-10 1329,-14 23-1485,-2 3-553,-5 3-165,-3 3 1432,-9 6-10383,-13 10 7990,8-1 0,-2 0 0,16-9 0</inkml:trace>
  <inkml:trace contextRef="#ctx0" brushRef="#br0" timeOffset="8125">12752 5294 25724,'0'-6'1176,"0"2"-50,0 4-936,-11-66-134,7 47-31,-3-17 0,2 4-30,4 28 10,0 1-33,0 1-78,1 1-348,2 6 6,2 0-1097,6 14-1,-1-3-2313,3 8 3859,-2-2 0,-5-10 0,0 0 0</inkml:trace>
  <inkml:trace contextRef="#ctx0" brushRef="#br0" timeOffset="8563">13275 5249 25452,'-33'-53'51,"8"17"877,31 57-917,2 6 0,4 6-11,0 5 3,-3-6 0,0 1-604,4 22 587,-4-4 0,-2 2-430,-4-19 0,-1 0 399,0 11 0,-2 0-28,-2-11 1,-2-2-35,-1 0 1,-1 0-23,-2-1 0,-3 1-213,-8 9 1,-3 0 100,4-12 0,-1-1-790,-17 14 1,-3-4-2443,-9-2-1092,18-16 0,1-3 4565,-4-3 0,15-6 0,9-6 0</inkml:trace>
  <inkml:trace contextRef="#ctx0" brushRef="#br0" timeOffset="8932">13498 4719 20856,'-1'-4'1843,"0"0"-611,1 4-1164,-65-13-1629,39 15 1583,-13-7 1,2 3 11,18 13-12,3 2-185,0 6 180,7-3 0,2 4 0,7-6 445,5 0-400,4-2 22,5-2 112,16 0-96,-4-4 46,13-1-62,-11-5 33,1-3 1,-4-2 98,0-4-86,-6-1 4,-3-3-11,-5 0-5,-3-3 5,-4 2-39,-2-2 50,-6-3-89,-1 5-17,-6-2 0,-1 7-17,-2 2-11,-3 4 751,0 0-768,-1 3 440,-5 6-546,6 0-95,-3 7-181,10 0-390,3 2-628,3 1-1675,3 4 3092,5 2 0,-3-10 0,3 0 0</inkml:trace>
  <inkml:trace contextRef="#ctx0" brushRef="#br0" timeOffset="9406">14114 4787 21243,'0'-4'2235,"0"0"11,0 4-2212,-52-12-1,39 16 6,-39-5-11,54 20 12,2 3 10,4 2-28,3 1-5,4 3 0,2 1-39,3 3 38,0 0-16,1 1 12,0 1-270,-3-1 264,-2 0-12,-3-3 0,-3 1-16,-4-3 11,-3-1-6,-4-1-11,-4-2-28,-6-2-22,-4-3-40,-2-4-44,-3-5-57,0-4-84,0-4-514,-6-12 369,6 0 67,-4-10 78,9-2-33,-2-16 241,5 5-330,0-14 414,8 12 280,2-3-219,2 0 57,4 1 72,0 3 95,2 3 73,0 3 40,-2 3-2754,-2 2 2742,0 3 33,-1 2-89,0 4 253,-1-2-164,0 7-296,0 1-44,0 6 2756,0 3-2757,-2 9-45,0 2 1,-4 11-18,-1-1-3080,-5 6 3086,-2 3-22,-3 4-285,-2 4 83,-3 3-713,0 3-317,-2 3-3580,1 1-4631,2-5 9454,3-6 0,9-19 0,5-8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40:50.1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3320 2540 19405,'-57'9'185,"0"0"0,8-2 0,7 0 61,16 2-58,17-4 344,21 3-277,9-5-65,20 1-44,4-4-1121,12-3 1051,-5-1 0,2-1-752,-9 0 0,1-1 685,-5 2 0,3-2 1,-2 1 6,7-2 1,-1 1-1001,0-1 1,1 0 988,-1 0 1,-1 0 2,-2-1 1,-1 0-7,-2 0 1,-2 0 2,-3 0 1,0-1-158,5-3 1,0-1 223,12-7-418,4-5 474,-35 6 24,-8 0 807,-11-11-729,-19-4-402,-18-5 458,-6 11 39,-7 7-1011,10 12 1133,1 1 1122,-18 2-1298,24 3-4,-10 1-72,32 3 24,3 2 67,6 3-133,2 3-214,11 8-19,2 0-21,11 6 73,5-3 1,2-1-33,12 7-12,-5-4 0,-1 0-570,9 4 663,-2 1-89,-20-7 1,-1 2 2,8 12-117,-1 13-189,-27-10-551,-14-7 1,-5 0-2369,-13 20-1275,4-18 1,-2-2 4599,-12 7 1,16-17 0,7-9 0</inkml:trace>
  <inkml:trace contextRef="#ctx0" brushRef="#br0" timeOffset="456">5480 2454 20690,'2'-49'942,"0"1"1,-1 4 0,-1 5-360,-5 4-5372,-3 6 5177,-3 7 21,-2 5-174,0 4 955,0 4-1069,3 3 32,2 4-101,2 0-41,2 7 0,1 15-11,2 2-22,1 34-18,5-14-10,-2-10 1,1 0-103,8 20-107,2 5-138,3 4 229,-8-29 1,0 0-290,1 0 1,0 1-2467,6 14 0,0 1 458,-4-12 1,0-2-1868,2 8 0,0-2 4275,2 3 1,-8-23-1,-3-8 1</inkml:trace>
  <inkml:trace contextRef="#ctx0" brushRef="#br0" timeOffset="916">6281 2320 16220,'0'-4'3803,"0"0"-398,0 4-2855,-25-66-3512,13 45 3091,-5-17 0,0 4 32,1 26 1111,-1 1-994,-2 3 47,-2 3 2,-2 4-17,-1 3 96,-2 6 5,1 4-387,-1 3 705,3 4 279,2 1-201,-2 15-189,8-8-162,2 10 991,9-13-1333,5-1-537,4-3-244,5-1-437,14 5 43,-3-9 1891,10 1-1540,4-11 206,-7-5 204,8-4 188,-2-12 344,-9-2 222,5-8 82,-10 1-86,-2-3 807,-2-2-718,-3 0 184,-3-1-97,-4 1-175,-2 1 115,-2-5-127,-5 6-343,0 2-187,-5 9-469,3 9 3,-2 3 271,3 5 449,-2 4 40,0 7-131,-1 5 145,0 5-37,1 5 281,1 23-292,2-9-352,3 18-537,5-13-829,2 2 480,4 1-1479,2 2 310,3-1-2612,1 0 4783,3 5 0,-10-28 0,0-1 0</inkml:trace>
  <inkml:trace contextRef="#ctx0" brushRef="#br0" timeOffset="1457">6951 2432 23144,'-4'-7'1626,"1"2"-1271,3 5 1837,0 0-2213,-55-27-132,37 31-1272,-43-16 1335,52 40-374,1 4 442,-1 21 11,4-11-123,2-6 1,2 1 80,3 4 69,4 12 85,5-20-75,6-3-52,4-4 47,4-5-2781,4-5 2942,3-4-19,2-4 57,2-4-49,0-3 96,0-5 736,13-10-595,-14-1-22,18-20 440,-28 11-599,4-11-71,-15 9 2671,-3-1-2840,-5 1-3269,-3 1 3086,-7 2-1242,-6 2 937,-8 1-105,-27-4 202,5 6 74,-19-2 198,26 11 1,2 1-109,-16-3 36,-12-5 163,15 1 482,8-6-247,2-6-90,17 4-57,11 0 80,20-8 69,-3 11 2749,24-17-2692,-10 22 62,9-2-100,-8 9-24,0 2 33,2 2-39,-2 2-157,1 2-27,0 5 1588,10 12-1783,-10 1-32,7 12-243,-15 0 181,-2 2-142,0 23 88,-8-12-28,0 15-53,-7-16-69,-2-1-967,3 16-1425,5-3-3867,10 6 6753,4-18 1,-5-20-1,-6-13 1</inkml:trace>
  <inkml:trace contextRef="#ctx0" brushRef="#br0" timeOffset="1880">8053 2303 21623,'-22'-40'-85,"-1"0"0,2 3 1,0 10-16,-6 21 543,-1 2-130,1 3 1890,0 1-1967,-8 7-39,9 0-99,-6 8 373,2 8-93,1 8-275,1 2-48,6 2-668,13-11 506,4 0-119,5-1 126,7-2-388,4-1 1177,8-2-1005,5-2 77,4-3 134,4-3 1301,2-3-1129,0-4 760,-1-2-535,-2-4 125,-2-4 234,14-22-168,-17 7-62,8-15-66,-21 14-113,-4-2-67,-1-1 67,-3-10-275,-2 11-60,-1-6-70,-1 14 8,-1 3 4,-1 2 163,0 3 210,-1 1-166,0 3-33,0 2 49,0 3 894,1 5-489,-2 18-165,1 2-237,0 6 1,1 5-383,3 2 0,1 1 343,0 2 1,1 0-50,2 2 1,4 0-1881,5 5 1,3-1 824,-3-10 0,0 0-750,6 13 0,2 0 1292,-3-9 0,-2-4 0,2 4 0,0-1 1</inkml:trace>
  <inkml:trace contextRef="#ctx0" brushRef="#br0" timeOffset="3847">9191 2617 19652,'-42'7'722,"1"0"1,-20 5-454,71-11-40,10 0-5,30-2-616,-2-3 400,-12 1 0,1-1 4,26-4-10,-30 3 1,1-1-244,0 1 1,2-2 249,5-1 0,5-1 1,-5 0-1289,-2 0 0,-1 0 1279,21-5 0,-4 0 6,-10-2-2237,-9 0 2259,-7-1-1209,-8 1 1215,-8-1 227,-6 0-226,-4 0-2,-7-1 12,-5 0-290,-8 0 307,-5-1 1698,-20-6-1407,-10 1-90,0 0 1255,2 7-1205,18 7-10,4 2-35,5 1-38,3 2-40,8 1-55,2 1 2961,5 2-3063,1 0 148,3 1 11,6 5 1069,3 0-1174,8 6 8,4 1 6,5 4-337,4 3 327,3 3-3462,1 2 3295,-6 4 1,-1 2-2194,6 10 2180,-7 0 1,-4 1-1413,-11 2 1212,-1 14-447,-14-14-253,-4-1-1301,-8 2-6616,-2-6 8938,0-7 0,9-14 0,4-9 1</inkml:trace>
  <inkml:trace contextRef="#ctx0" brushRef="#br0" timeOffset="4330">11300 2479 20982,'-3'-41'560,"0"-1"0,0 4 0,-1 10 662,-2 20-1098,2 4 165,1 6-166,3 5 35,0 7-139,6 16 12,0-3-14,6 14-3061,0-9 2995,2 3-57,2 2-419,1 1 237,3 1-130,0 0-164,1 0-274,-2-1-1553,1-3 513,-4-3-904,-1-4 1665,-3-4-5783,-3-4 6302,-2-6 1,-4-6 0,-1-5 0</inkml:trace>
  <inkml:trace contextRef="#ctx0" brushRef="#br0" timeOffset="4872">11675 2696 22259,'12'-45'1077,"0"1"1,-1 3 0,-3 10-691,-8 24-389,0 2-20,0 3-7,-3 3 272,-6 17-221,-1-3-127,-6 15 68,4-6-4,-3 2 152,-10 17-5,-2 5-10,-3-1-565,4-5 479,8-18 16,0 0 110,6-10 35,1-3 7,9-9 101,0-10-252,2-2-3222,2-11 3458,2-3 52,3-2 295,4-5-73,8-17-2173,4 0 2152,-1 1 94,-1 11-27,-10 17-165,-1 4-52,-3 4 2156,-2 4-2303,-2 3-77,-1 2-19,-1 2 3380,3 3-3883,2 3-75,5 4-30,3 4 19,5 2 1,4 3 21,3 1-105,2 1 67,16 8 522,-10-8-1935,13 5 2030,-15-10 41,0-4-9,-1 0-900,-2-5 924,-2-2-549,-4-3 602,-2-3 85,-2-4 96,-3-4 1744,-1-4-1961,1-13-90,-6 4-149,-1-11-120,-6 5-188,-3-3-124,-3-3-1077,0-2 763,-4-2 116,1-1 222,0 1 59,1 3 196,1 1-179,0 4 392,0 3 64,-1 3-14,0 5 38,1 3-62,-1 4-53,1 2-82,1 4-31,0 2 57,2 2 1750,-1 1-1222,2 6-91,0 3-65,0 7 4,3 3-113,1 6-2439,2 6 2276,0 3-94,0 5-268,0 3-149,-1 3 1,-1 2-1362,0 2 1072,-2 0-473,0-1-1027,0-1-2420,2-4 4687,0 2 1,-2-21 0,0-3 0</inkml:trace>
  <inkml:trace contextRef="#ctx0" brushRef="#br0" timeOffset="5922">12643 2543 22166,'2'-7'2369,"-1"1"-1812,-1 6 981,0 0-92,1-60-1561,-2 42-16,-1-46 75,-1 59-366,-1 1 497,1 1-227,2 2-76,-1 0 36,2 0 458,-1-2-350,1-1 4,-1-2 154,-1-1-111,0-1-7,-1-2-24,-4-9-205,2 6 219,-1-5 86,3 9-59,1 1 157,1-9-31,0 5 107,1-7 75,0 6 9,0 0 6,0-1-10,0 1-6,0-1-1,0 2-78,0 2-83,-1 2-79,1 2-50,-2 1-90,1 2-51,-1 2 551,-1 3 773,1 3-485,-1 6-149,2 2-161,-1 26-76,5-12-93,1 19-1,5-17-797,0 0-741,2 3 423,1-2 131,0 1 171,-1 0 87,0 1 148,-1-1-291,5 11 265,-4-11-525,3-2 1,1-1-885,11 4-267,14 7-131,0-26 1573,-8-10-2974,1-11 3897,-11-4 438,0-4 617,7-14-161,-9 4 17,7-9 51,-10 9-225,-1 0-2388,0 0 2094,-2 1-1381,-3 3 1200,-2 2 1328,-3 3-1526,-3 2-208,-2 3-27,-1 3 2642,-5 0-3104,1 5 2665,-5-1-2371,2 7 347,-2 2 190,-3 4-45,-3 5-6,-1 4-2789,-1 4 2900,0 2-52,-5 16-411,0 6-385,2 1-143,4-4 55,5-13-1294,-3 9 1418,4-11-1856,-2 5 1829,6-16 1743,2-6-1584,2-4-29,1-3 218,2-4 1713,3-4-1607,3-5-44,3-7 23,4-4-545,1-5 480,2-4-28,0-2-242,10-21-1205,-6 13 1089,6-12 68,-8 18 60,-3 4 41,-2 5-1031,-3 5 1102,-3 4 369,-3 3-159,-3 4 536,0 2-502,-2 3 2276,0 1-2622,0 2 3085,0 5-3090,3 2-188,0 6 115,4 3-36,-1 3-3486,3 2 3492,0 3 0,2 1-194,1 0 282,1 0 221,9 7-15,-3-10 153,7 5-6,-6-12-69,9 2-44,15-7 164,-9-2-8,8-8 36,-20-6-32,11-12 33,-9 2-72,5-9 8,-13 4-128,-4-5-55,0-2 3277,-4-3-3376,3-21-135,-5 10-1700,1-14 1909,-5 17 4,-2 3 61,-1 1 159,-6-9-164,1 12 28,-6-4-36,3 15 157,-4-1-291,5 7 8,-2 0 1997,6 8-1971,0 3 58,1 1 2,1 2 193,-1 0-56,2 2 282,0 6 48,0 2-206,3 24-4,-2-4-30,2 18-484,-3-15 0,-1 2 141,-2 4 1,0 3-564,-2 11 1,1 1-487,0-11 0,0 0 643,1 0 0,1-4 1,2-9-1,2-2 0</inkml:trace>
  <inkml:trace contextRef="#ctx0" brushRef="#br0" timeOffset="6854">14004 2256 19479,'-1'-9'2148,"0"-25"0,-1-3-1488,1 13-388,0-13 0,-1 2 143,0 20-5757,1 4 5578,-1 2 1301,0 4-1448,2 2 754,-1 2-811,10 17 7,-1-1 4,18 31-104,0 6-676,3 1 672,-14-23 0,-2-1-173,7 11-99,-1 3 958,-1-8 1,1-1-1076,5 8 207,-6-11 1,0-2-271,1-8-2786,-2-4 2944,0-6 231,-2-4 224,0-4 292,6-8 917,-6-3-542,5-7 685,-4-11-526,-2-5-329,-1-3 3308,-2 3-3063,-4 2-612,-2 7-226,1-3 501,-4 3-675,-1 9 97,0-1-30,-2 9-126,0 3-51,-1 1 197,-2 5 232,1 3-34,-5 6 15,1 3-17,-3 4-1,-1 3 91,-2 3 31,-10 16-132,-7 4-1104,-1 0 987,-2-4 48,9-15-120,-6 2 224,10-11 40,-2 0 31,14-13 128,3-7-314,3-5-212,2-6 164,7-16-29,1 3 3,9-10 710,0 8-673,2 0 49,14-8 149,-7 10 218,8-3-65,-12 14-60,-2 3 3,4 1-38,-8 5 133,10 1-259,-12 7-164,5 2-32,-4 4-152,-1 3-79,1 1-65,-1 3-106,0 1-17,2 1 22,0 0 34,2 0 14,1-1 25,1-2-29,0-1-81,1-3-174,1-1-288,0-4-649,0-1-1146,1-2-1300,3-3 4141,2-3 0,-13 2 0,0-1 0</inkml:trace>
  <inkml:trace contextRef="#ctx0" brushRef="#br0" timeOffset="7049">15033 2293 21340,'-7'-50'768,"0"-1"1,1 5-1,-1 6-293,-5 10-48,1 2 516,-6-6-544,7 11 333,-4-3-422,7 13-92,2 4-4,0 3 138,2 2-50,1 3 424,1 0 127,0 4-451,1 3 60,0 6-139,1 3-84,2 6-219,2 4-98,2 5-276,6 21-600,4 10-1095,-8-30 0,0 1 1418,1 0 0,1-1-1612,5 12-7588,0-5 9542,-2-6 1,-7-16 0,-3-6 0</inkml:trace>
  <inkml:trace contextRef="#ctx0" brushRef="#br0" timeOffset="8053">14976 2163 17816,'0'-3'3231,"0"0"1965,0 3-2786,-3-33-2297,2 24-185,-3-24 52,4 32 69,0 1 605,0 4-473,0 1 16,1 5-521,1 10 537,0-2-61,1 9 142,-1-3-101,-1 1-692,0 3 741,1 1-113,0 1 22,0 0-3535,0 0 3396,0-1-123,1-2-43,-1-1-4,1 8-45,0-3 66,0-1 25,-1-8 106,0-9-38,-2-2 25,2-4 3308,-2-3-6318,0-4 561,-1-5-6596,0 3 8979,0-4 1,0 5-1,1 0 1</inkml:trace>
  <inkml:trace contextRef="#ctx0" brushRef="#br0" timeOffset="8576">14622 2426 16284,'-8'-4'3202,"2"2"-1466,6 2 1763,0 0-3218,-7-9-417,5 7 118,-5-7 241,6 8-6,0 1-310,1 5 150,0-1-148,3 10-114,0-4-3118,3 4 3375,2-3-15,1 1 46,3 0 181,13 6-2473,-2-3 2319,13 5-709,12 0 845,-9-5 1105,13 4-1046,-18-7-52,-5 0-68,-4-1 103,-5-1-74,-5-2-47,-5 0 2273,-3-1-2506,-4-2 1657,-1 1-1672,-2-5-2519,0 1 2714,3-6 0,-2 4 0,2-3 0</inkml:trace>
  <inkml:trace contextRef="#ctx0" brushRef="#br0" timeOffset="17285">3121 4561 21343,'-4'3'970,"14"0"-897,46-3-29,-5-1 1,2 1-865,-10-1 1,1 0 833,17 0 0,0 0-456,-15-1 0,-2 0 442,1 0 0,-1 1 11,-2-2 1,-1 1-10,-3 0 1,0-1-6,-4 1 1,-2-1-4,24-3 575,-10 1-440,-3-4 100,-19 0-106,-8-6-111,-19 2 766,-11-4-744,-19-3 61,-12-3 53,16 7 1,-2 1 749,1 0 1,1 1-546,-12-8 532,6-1-526,23 14-253,0-1-39,10 8-67,2 2-39,16 17 45,-4-5 5,16 17-11,-6-9 0,3 3-45,15 15-11,-8-7-1384,11 10 1255,-15-11-96,-2 0-721,0 16 145,-11-10-634,-3 13-705,-16-14-7635,-3-3 9824,-4-5 1,4-13 0,2-6 0</inkml:trace>
  <inkml:trace contextRef="#ctx0" brushRef="#br0" timeOffset="17845">5802 4811 20985,'-2'-48'687,"1"0"0,0 4 0,0 5-188,-1 0-3191,0 5 3034,-1 4 444,-1 4-500,0 4 646,1 6-736,1 3 33,0 6-156,1 4 1686,0 1-1781,0 2 547,1 5-536,0 3 22,0 10 6,0 7-11,0 7-29,0 8-569,0 3 474,0-6 1,0 1-163,0 25 27,0-20 1,0 0-148,0-10 0,0-1-228,0 2 1,1-1-356,0 0 0,0 0-927,1 0 0,1 0 1910,1 2 0,1-2 0,0 3 0,0-3 0</inkml:trace>
  <inkml:trace contextRef="#ctx0" brushRef="#br0" timeOffset="18261">6446 4805 16591,'23'-51'887,"0"0"0,-3 5 0,-5 6 205,-9 8 256,-10 10-1068,-4-1 281,-8 10-225,-17 2-179,3 4-17,-16 3-11,8 9 13,-1 5 1,-1 3-3098,-9 7 2980,9-3 0,3 1 9,2 6 147,5 3-165,5 1-16,4 13 0,11-10-22,11 19 11,11-24 5,10 5 1,4-17-7,5-3-4,22-4-1233,-10-8 1266,16-5 28,-5-16 2370,-14 1-2300,-7-6 0,-2-4 2,-3-2-47,-10 6 0,-2-1 301,-3-15-130,-6 12 5,-1-7 6,-5 16-22,0 5 230,-3 2-276,0 4 91,-4 2-191,2 6 1819,-1 0-1875,2 5-17,0 5 17,-6 15-28,1 2 0,-3 11-5,3-4-1,1 2-27,2 22-3053,3-11 2957,2 17-160,4-28 1,0-1-2484,4 19 2419,-1-18 0,0-1-2245,5 12 985,0-2-2398,-1 0-5035,-3-6 9366,-1-6 0,-4-15 0,-2-6 0</inkml:trace>
  <inkml:trace contextRef="#ctx0" brushRef="#br0" timeOffset="18770">7275 4650 15286,'-1'-48'425,"-1"0"1,2 4 0,-4 9-101,-9 16-45,-1 3 1178,-3 3-1302,-2 2-27,-4 4-45,-2 2-11,-1 3-17,-1 5 1098,-13 9-1132,11 4-11,-9 9 17,14 0-33,0 3 16,2 4 2133,1 2-2149,4 0 10,3 2-1283,4-2 1261,5-1-126,10 9 126,6-13-5,10 5-1,4-16-27,20-1 28,-8-8 16,14-1 12,-15-9-6,-1-3 33,9-14 1,-12 1-6,5-12 20,-16 5 36,1-17-28,-9 8 1562,-3-10-1545,-8 13 34,-5 0-12,-2 3 141,-3 1-113,-2 3 3387,0 6-3376,0 1-5,1 6 28,0 3-118,3 3-28,0 3-11,5 4 0,-1 2 6,2 6 5,-1 6 0,4 30-17,1-13 6,4 23-16,0-20-2746,2 2 2734,0 3-56,-3-10 0,1 0-2576,2 19 2523,-3-18 0,-1 0-328,-1 1 0,-1-2-347,3 16-2148,0-3 0,1-1-5934,-1-6 8728,5 14 0,-8-42 1,-2-6-1</inkml:trace>
  <inkml:trace contextRef="#ctx0" brushRef="#br0" timeOffset="18992">7881 4476 26962,'-30'7'61,"7"7"-55,24 26-6,0 4-5672,1 3 5639,0 4-63,0 2 888,-1 3-1218,0 1-302,0 0-578,1 0-957,2-2-6843,2-7 9033,-1-9 0,-2-19 0,-1-9 0</inkml:trace>
  <inkml:trace contextRef="#ctx0" brushRef="#br0" timeOffset="19611">9249 4796 18156,'-10'-1'2381,"1"1"-1703,9 0-5717,0 0 5560,-63-12 1521,40 8-1975,-11-3 0,2 1 815,24 6-882,8 0 62,12 3 28,21 2-68,6 1-179,20 0 140,-19-4 1,2 0 976,-8-1 0,0-1-966,13 1 1,-1-1-1,-13 0 0,-2-1 1,32-2 5,-24-1 0,-1-1-2840,17-3 2857,6-3 101,-22-4-51,-15 3 17,-3-6-11,-16 4-12,-4-4 187,-13-10-80,-10-6-1177,-15-10 1575,-7 1 50,1 4 1645,13 12-2020,8 6 168,9 8-281,6 6-44,1 2-50,4 3-45,2 2 11,12 10-6,1 0 1,31 24-1,-10-8 1411,-1-1 0,2 2-1450,-6-3 0,-1 0-1057,5 8 0,-2 2 1037,-9-8 1,-3 1-110,6 26-301,-20-15 99,-7 1-189,-7 0-331,-8-1-2908,-6 0 101,-3-2-5247,-1-3 8588,4-6 1,10-13 0,6-6 0</inkml:trace>
  <inkml:trace contextRef="#ctx0" brushRef="#br0" timeOffset="20659">11347 4710 11181,'4'-43'884,"0"-1"1,0 5 0,-1 7-240,-1 12-74,-2 4 1773,-2 2-1946,-1 5 713,-1 3-1128,1 6 6,1 12 22,1 2 11,-1 12-16,2-1 0,0 4-67,3 19 67,0-9-40,4 13 28,0-14-10,-1 0-7,0-2 2273,-2-3-2261,-1-4 11,-2-4 95,-6 5-28,0-15 3443,-14 1-3426,6-17 135,-6-6-135,4-5-6,1-2-16,0-5 0,2 0-12,1-4-5,3 1 0,4-1-17,1 2-22,7-6-6,3 8 5,6-2-16,3 10 22,6 2-22,4 1-17,4 1 17,5 0-586,2 2 586,4 0 5,0 0-11,22-2 0,-15 1-5,12-3 16,-20 2 6,-4-1 0,-3-2 12,-5-2 4,4-10 12,-8-7 0,-3-1 553,-9 0-531,-8 9 1,-2 1 5,-1 1 22,-1 2 90,-3-5 62,0 3-90,-1 2 5,-1 6 68,2 5-191,1 2-44,0 2 11,1 5 0,0 4 22,1 8-3403,0 5 3392,0 6 0,0 6-11,0 2-233,3 22 177,0-12-22,2 15-79,-1-17-79,0 0-122,1 0-209,1-1-323,-1-2-460,2-1 1361,2 13 0,-4-28 0,1 7 0</inkml:trace>
  <inkml:trace contextRef="#ctx0" brushRef="#br0" timeOffset="20919">12362 4440 19580,'-2'-3'1808,"1"0"-950,1 3-819,74-20-1261,-38 15 1236,11-5 0,0 1 414,-9 9-417,-1 0 12,-2 0-18,-1 0 208,-2 0-224,-1 0-23,-3 0-56,-2 0-112,-4-1-2917,-2 1 2464,-4-2-2269,1 0 73,-7 0-1887,-2 0 4738,-7 0 0,-1 2 0,0-1 0</inkml:trace>
  <inkml:trace contextRef="#ctx0" brushRef="#br0" timeOffset="21103">12630 4349 15513,'-4'0'4767,"2"0"-410,2 0-4183,-45 22-18,28-3-108,-10 1 1,1 2 14,11 13-59,-5 23-4261,5-12 4237,6-15 1,0 1-132,4 0 0,1 0-68,0 2 1,3 1-1216,2 7 1,3 0-3483,2-5 1,3-2 4350,7 11 0,-2-19 1,-10-21-1</inkml:trace>
  <inkml:trace contextRef="#ctx0" brushRef="#br0" timeOffset="21769">13183 4474 19736,'0'-9'2661,"0"2"-1944,0 7 1198,0 0-1853,-5-38-6,9 52 0,-2-16-28,6 48 0,-1 4-17,-4-13 22,-1 15-16,-2-13-12,-2-7 1,-1 1 11,-4 14-6,-4 7-11,2-18-923,2-10 929,3-15-1,1-3 24,2-3 16,0-2 89,1-2-89,1-9 5,5-9 896,0-5-896,8-22-16,-4 11-17,3-14 5,-3 10 1,1-4-1,-1-2-425,1-2 431,-2-1 5,1 0 35,1-15-35,-3 18 34,6-17-44,-5 31-12,4-1-5,-3 14-18,3 4 24,10 3-12,-3 5-3238,7 1 3226,-4 5 18,-1 2-6,1 4-28,8 14 17,-2 9-1964,-1 4 1964,-7 5-6,-7 10-273,-5-10 284,-1 13 1,-6-17-1,0-1 17,-3-3-22,0-2 6,-2-2-1,0-3 6,0-4 0,0-2 0,1-4 0,0-4 2141,0 0-2118,1-7 445,0 0-435,10-22 1,-1 3-17,7-17 3425,4-8-3436,-4 6-1265,7-13 1281,-6 12 1,2-1-287,0 3 286,0 1-2868,0 4 2874,-2 2 33,0 6-27,-1 3-6,-1 5 827,0 1-833,8 3-16,-5 4 5,7 1 206,5 9-239,2 8 0,7 17-40,-5 15-36,-20-16 0,-2 1-129,-3 4 0,-3 1-215,2 22 102,-10-14 1,-1 0 339,-1 16 0,-2-3 0,4-26 0</inkml:trace>
  <inkml:trace contextRef="#ctx0" brushRef="#br0" timeOffset="22092">14584 4270 25987,'20'-38'269,"-18"53"-247,-13 31-450,0-7 1,-2 3 452,-8 9 0,-1-2-473,9-17 0,0-1 454,-9 17 0,3 0 16,2 10-11,9-18-5,2 8 417,10-21-406,4-4-6,5-4 17,6-3-239,4-5 223,5-4 390,5-2-397,4-3-16,5-2-90,19-3 1,4-1-279,-29 1 0,1 1 285,6-1 1,5-1 0,-6 1-339,15-2-229,-2 0-667,-20 1 1,0 1-3445,15-4 4772,13-2 0,-42 5 0,-3 1 0</inkml:trace>
  <inkml:trace contextRef="#ctx0" brushRef="#br0" timeOffset="23011">2676 6437 19683,'-19'10'1766,"16"-2"-1883,32-4 1,13-4 181,-11 1 1,2 0-27,8 0 0,6 0 0,-4-1-888,1 1 1,0-1 871,16-1 0,0 0-6,-15 0 1,-2-1 74,1-1 0,1 0-153,-1-1 1,0 0 158,-1-1 0,-1 0-61,-2 0 1,0-1 10,-3 0 0,-1 0 10,-4-1 0,-1 0 85,23-7 877,-10-2-792,-11 0 56,-8 0 678,-11 0-734,-6-1-122,-6-1-147,-9-1 441,-17-11-663,-1 4 1518,-15-7-1393,6 10 57,1 2 91,0 1-2885,5 3 3100,3 2 117,4 3-699,4 1 687,4 4-74,4 2-89,3 1 92,2 3-162,3 0 2877,-1 1-2823,2 3 1151,3 2-1381,2 5 5,11 13-75,10 12-9,1 2-45,5 4 9,-8-10-143,-1 1 74,-1 1 15,-9-2 0,-2 1-52,2 10-67,-5-10 1,-3 0-323,-10 3-401,-3-1-1547,-8 1 2727,-5 2 0,9-17 0,-1-2 1</inkml:trace>
  <inkml:trace contextRef="#ctx0" brushRef="#br0" timeOffset="23992">6253 6440 18323,'16'-60'1241,"0"1"1,-2 6 0,-4 9 318,-8 15-1520,-4 15 227,-2 7-345,-3 19 94,0 3-27,-5 15 11,-2 3-9,3-4 1,-1 5-807,-1 5 0,1 2 728,-1 0 1,1 2-60,0 1 0,2-2-302,-1 20-341,2 1-410,2-2-1963,5-20 0,0 1 2670,1-8 1,1-2 0,0 23-1,0-27 1</inkml:trace>
  <inkml:trace contextRef="#ctx0" brushRef="#br0" timeOffset="24399">6941 6538 9741,'21'-48'801,"-1"0"0,-2 6 0,-4 2 2878,-4-11-3186,-8 17 153,-7-5-248,-6 18 941,-8 3-812,-19 5-169,-13 7 2069,-3 6-2338,-3 9 40,0 17-84,14-2-1162,-10 10 1139,21-6-16,5 1 912,5 1-918,3 2 11,7 0-68,5 12 57,7-13 11,6 7-11,8-15 11,3-5 0,5-3 12,3-4 22,2-6 538,4-2-544,0-7 1,3-4-7,-2-7 62,14-16-33,-11 5 548,-3-4 0,-2-3-391,5-13-308,-15 18 0,-1 1 235,0-9 207,-8 9-157,-5 9 55,-1 1-94,-4 11-73,-1 3-17,0 2 383,-10 20-439,2-4 0,-11 20-16,6-7 16,-1 5-11,-1 4 11,2 2-22,0 3-228,1 3 189,1 2-99,5-12 1,1 1-177,0 18 36,1-18 1,3 0-732,3 10-3527,14 15 4547,3-14 0,-1-8 0,-5-20 0</inkml:trace>
  <inkml:trace contextRef="#ctx0" brushRef="#br0" timeOffset="24899">8022 6318 22553,'2'-42'384,"1"-1"1,0 4-1,-4 10-143,-7 21 299,-9 2-472,5 2-24,-6 1-10,7 3 27,0 2-44,0 3 5,-6 4-11,4-1 6,-4 2 8,5-2 3,-6 5 30,2-2-47,-5 3-11,4-4 17,-12 2-6,-5-1 1,0-1-1,2-5 11,11-4 29,-2 0 66,7-1-100,4 0-6,7 0 73,5 0-941,0 0 297,4 0-319,1 0-432,6 0-626,3 0-819,2 0-1165,0 0 3921,1 2 0,-9-2 0,0 2 0</inkml:trace>
  <inkml:trace contextRef="#ctx0" brushRef="#br0" timeOffset="25428">7797 6279 8265,'4'0'5176,"-1"0"4511,-3 0-9016,15-26-177,-11 18-156,9-20-108,-17 24-205,-2 1 182,-4-1 8,-2 3-167,-3 0 72,-14 1 90,-18 6-99,7-1-13,-6 7 161,25-3-58,1 0-11,3 2-50,1 1-12,2 1-10,-10 16-355,10-9 18,-7 12-23,13-13-26,3 8-25,1-5-5,6 5 18,3-10-2110,5-1 2413,4-3 50,14 1-40,-3-7 6,10-1 6,-6-6-288,1-5 293,2-1-10,2-6-7,0-3 1825,0-2-1830,-2-2 28,-2-2 96,7-10-74,-12 5 89,4-10-100,-13 11 0,-2-1 17,-1 0 11,-2 2-2996,0 1 3063,-2 3-616,-3 4 661,-1 3 328,-3 2-406,-1 5-34,-1 1-22,0 5 2983,-4 10-3039,1 0 0,-6 14-34,3 0 23,-1 4-1,-1 22-5,2-10 652,-1 17-657,5-14-639,0 2 633,1 1-6,1 2 12,-2 1-18,0 1 23,-3 1-16,-3 0-7,-4-1 12,-4-3 0,-4-3 5,-4-4-5,-2-6-62,-3-5-285,-22 1-3166,10-12 2718,-14 1-713,16-14-3239,4-2 4758,0-3 0,18-1 0,2-1 0</inkml:trace>
  <inkml:trace contextRef="#ctx0" brushRef="#br0" timeOffset="26211">8948 6289 16193,'-38'-50'23,"5"12"2525,11 46-2537,3 0 0,-9 5 1426,-4 0-1437,6-2 34,-15 5-12,19-9 894,-5 3-894,18-7 3392,1-1-3386,6-1-11,2-1 50,-1 2-27,0 0 10,-1 1 0,-1 2-10,0 3 21,-1 1-10,0 3-1,-2 2-5,2 2-12,-1 1 7,1 3 32,-3 13-27,2-6-17,-2 9 11,2-8-10,1-1-18,-1 1 6,1-2 22,-1 9-11,1-10 0,1 6 56,0-7-39,2-11 179,0 1-17,1-12 454,0-1-566,0-7-50,0 0 5,0-13-44,0 3 11,0-6 5,2 5-11,2 1 1,3 1-7,3 2 1,2 2 5,4 0-5,2 3-6,0 2 5,14 0 12,19 3-11,-7 2-115,-8 4 0,0 2 92,18 10 0,0 2-11,-7 4-50,-11 7 27,-14-3-5,0 9-5,-17-6-12,-7 1-106,-18 14 83,-2-9-339,-16 9 303,13-21 1,-1-3-43,-17 11-295,14-12 0,-1-1 182,-12 3-127,0-6-986,-16-2 224,13-6-1171,-10-4 1603,15-8 1,20 3-1,1-3 1</inkml:trace>
  <inkml:trace contextRef="#ctx0" brushRef="#br0" timeOffset="26459">8874 6397 16975,'5'-1'2789,"-2"0"-1081,-3 1-1293,67-24-1304,-37 13 1244,19-5 1,3-1 204,-1 3-341,1 0 377,-5 3-445,-19 5 107,9 0-230,-17 2 185,6 1-303,-18 3-296,-2 3-247,1 1-397,0 3 1030,2 1 0,-5-4 0,1 0 0</inkml:trace>
  <inkml:trace contextRef="#ctx0" brushRef="#br0" timeOffset="26983">10101 6564 16193,'-38'8'182,"1"0"0,-23 6 2473,62-13-2515,2-1 1537,11 0-1536,14 0-96,2-3 17,24-3 433,-17 0-489,16-3-23,-13 2 22,-8 2 1,0-1-11,20-4-4,-18 3 1,0 0 2188,13-4-2180,-1-1 11,-2 0-2862,-4 0 2857,-6 0 5,-6-1-1120,-6 1 1137,-6-1 275,-5 2-275,-5-1 598,-4 1-603,-13-6 2731,-3 4-2743,-12-5 28,-3 5 1,-4 1 1591,-4 0-1547,0 0 11,1 0 51,5 2 240,-1-1-179,11 3-11,2 1-28,12 4-11,3 1 112,2 0-45,0 1-219,4 0 373,1 2-378,6 1 0,4 4 0,5 3 22,6 3-22,3 4-53,1 3 0,-1 3-1468,7 10 1482,-8-7 0,-1 1-84,-7 8-34,-4 2-129,-6 2-565,-5 2 174,-7 1-813,-4-10 0,-3 1-3938,-9 15 5428,2-13 0,0-2 0,2-8 0,0-2 0</inkml:trace>
  <inkml:trace contextRef="#ctx0" brushRef="#br0" timeOffset="29719">12290 6692 16699,'4'-10'3239,"-1"2"-2193,-3 8 139,19-74-3145,-15 41 2204,7-13 1,-4 1 142,-12 14 139,-4 0-357,-5 2 681,-28-16-706,13 21-78,-3 5 0,-1 4 94,-3 9 65,-15 6 92,-9 18 64,12 4-985,15-5 1,1 3 962,-14 15-126,-1 6-67,16-9 0,0 2-70,9-8 1,0 1-39,-4 7 0,2 2-1138,7 7 1,5-2 900,-1 9 93,7-13 0,7-2-861,25-3 744,3-14 184,1-8 0,4-5 50,-1-11 1,1-3 94,2 1 0,-1-2-194,2-6 0,0-5 38,5-5 1,0-4 13,4-5 0,-1-2 365,1-1 0,-1 0-267,-4-1 0,-3-2-77,-6-3 0,-4-1-117,-6 10 1,-2-1 141,4-11 1,-2-1-342,-9 13 0,-2 1 323,0-1 0,-1 0-537,0 1 1,-2-1 534,1 2 1,-1 0-66,1-8 0,-2 0 774,4-15-715,-7 18 1,0 3 763,-4 3-800,-4 0 628,-1 19-688,-2 6 2670,0 3-2534,0 4 129,-5 16-49,1 2 179,-6 17-198,3 2-59,3-3 1,0 2 1382,-5 24-1401,3-3 1,3 1-1095,5-23 0,1 0 993,-1 12 1,2-1-48,4 15-2428,4-3 2442,5-3 33,0-21 0,4 0-581,1-3 0,1-1 595,0-1 0,1-2-628,15 12 623,-10-22 1082,1-4-1009,11-7 19,19-24 247,-8 2 493,-16-1 1,-3-3-522,4-9-26,-1-4 1519,-3-2-1614,-2-3 185,-2 0-315,-3 0-1141,-2 4 1004,-3 3 992,-3 4-896,-3 6 111,-3 4-75,-3 2 1557,-2 8-1660,-3 1 1425,-3 5-1265,-1 2 70,-2 3 34,-5 7-42,3 0 2,-7 15-1,10-8-6,-1 7 30,6-7-253,2 1-59,4-1-99,2-1 37,4-1 35,3-3 54,2-2 95,2-3 74,12-4 101,-5-2 28,9-5 86,4-11 53,-8-1-812,7-7 768,-12 2-70,-5-2-58,-2-1-157,-5-1 11,-3 0-56,-2-1-79,-4 0-11,-1 1 43,-7-8-28,1 10-2,-6-4-10,0 13 111,-3 3 51,-2 3 68,-2 4 66,-1 1 16,-1 5 92,-1 3 51,0 6 18,1 3-100,2 3-69,2 4-80,-3 14-81,8-6-38,-1 11-373,8-10 248,2 2-352,2 0 348,4 1-11,4-1 6,4 1 4,6-2 32,2-1-1742,6-3 1813,4-1 17,4-5 39,2-2 49,3-4 53,0-4 414,0-4-372,14-6-60,2-14 16,-2 0 5,-9-12 308,-16 4-360,-4-3-41,-4-2-30,-3-2-32,-3 0 74,-3-1-365,-3 0 338,-1 2-5,-3 3 24,-1 4 30,-2 4 1836,0 5-1839,-2 3 597,-2 3-640,-1 3 68,-1 0 22,0 4 492,0 1-476,0 4-16,0 4-15,2 1 8,1 2-17,1 2-81,1 2-61,11 19-40,-2-14 33,11 13 21,-2-21 29,4-3 10,3-3 12,3-4 16,2-1 57,15-6-11,-10-3 6,9-5-11,-16-4 5,-1-5 73,18-23-56,-20 11-246,10-17 240,-25 19-5,-3-1 0,-2 0-6,-2 0-11,1 1-6,0 2 12,1 3-6,0 1 6,0 4-15,0 3-33,-1 4-40,0 3 159,0 5-358,2 1-184,2 6-204,1 1-235,2 7-363,0 2-627,-2 2-1307,0 4-5131,-3-2 8331,-2-2 0,-2-7 0,-2-3 0</inkml:trace>
  <inkml:trace contextRef="#ctx0" brushRef="#br0" timeOffset="30577">14276 6545 17932,'3'0'3910,"0"0"-1167,-3 0-2559,66-27-32,-40 16-97,13-6 0,0 0 27,-17 6-16,0-2 2,1-1 5,-3 0-4251,1 0 4262,-2-3-22,-3 1-170,-1-4 158,-3-1-11,-3-2-5,-3-2-12,-3 1 40,-4-9-29,-3 10 1,-6-3 0,-2 12 10,-5 3 7,-2 5-1926,-2 1 1947,-1 4 1955,-11 6-1982,2 7-29,1 3 1014,6 5-1030,11-4 5,1 1 6,0 3-11,2 2-2268,0 3 2268,2 1 243,2 2-243,3 2-20,4 17 20,6-11-6,7 12 1,9-16-400,7-2 371,9-3 34,8-4-11,8-5 16,3-4 46,3-6-51,0-4 5,-20-8 1,1-2-12,19-6 9,-22 1 0,-2-3 8,11-10 12,-2-4-7,-1-5-10,-3-3 0,-1-5 1190,-1-4-1193,-20 20 0,0-1 0,-1-1 0,1-1-3,0-1 0,-1-1 0,1-2 0,-2-1 2,2 0 1,-2-1 2,0 0 1,-1-1 0,-1 2 0,-1-1 5,-1 3 0,-1 0 6,7-27 0,-4 8 22,-8 6 2324,-3 8-2329,-4 7-6,-5 7-2637,0 5 2626,-5 5 469,0 5-486,-1 4 5,-2 2-5,0 5 1047,-13 11-1064,-5 14 23,-4 6-17,0 9 16,7-4-478,-2 5 451,-1 7 22,14-25 0,0 2-3,-1 0 0,1 2 6,-1 0 0,1 0-3,0 1 0,0 0-3,2-2 0,0 0-3,-10 28-16,6-6 5,7-4-5,5-6 5,8-4 6,6-6-12,20 3 1,17-10 16,4-5-157,8-11 140,-22-13 1,0-1-1733,22-5 1749,-20 1 1,2-3 5,1-3 0,-1-1-14,-9 4 0,0-2 16,8-4 1,-1-1-143,12-10 146,-5-1 11,-4-1-6,-4 1 0,-7 3 115,-4 3-103,-8 4 16,-5 3 2212,-10 3-2240,-7 6 0,-8 2 0,-7 6 0,-4 5 6,-4 2-17,-2 6 3282,1 3-3271,-8 15-11,11-4 0,-4 11 322,16-9-339,5 14-6,9 0 29,8 0-23,9-7 28,6-13-27,25 1 32,-6-7-16,19-1-498,-14-11 504,2-2-6,-3-5 17,14-10-17,-18 0 16,8-10-3235,-21 3 3230,-3-4 23,-4-1-23,-5-4 6,-3-2-6,-6-1 0,-1-3-414,-4 0 414,-1 1 11,-1 2 17,-4 2-11,-1 5 344,-14-1-389,-1 10 3204,-11 2-3209,-21 11-1,20 5 1,-1 3-1,-2-2 1,1 2-453,0 3 0,2 2 246,-9 6 358,3 4-964,6 1-5130,1 15 5965,11-4 0,5-4 0,9-13 0</inkml:trace>
  <inkml:trace contextRef="#ctx0" brushRef="#br0" timeOffset="31294">16634 6714 20049,'13'-44'799,"0"0"1,-1 0-1,5-15 1,-3 6 315,-4-3-639,-6 19-73,0-2 155,-3 21-306,-1 6 165,-2 3-395,0 5 36,-1 5-42,0 7 118,0 7-117,-2 7-11,0 4-3393,0 7 3387,0 3-2268,0 4 2268,-1 2-335,1-8 1,0 0 328,-4 21-129,1-16 1,-3 5-1,0-2 132,-5 2 1,-2 0 3,1-4 1,-2 1 0,0-3 1,-1-3 0,-2-5 16,-3-5 1,-1-5 8,0-6 1776,-3-4-1765,13-16 2661,3-16-2661,6-23-22,4-6 401,5 19 1,3-1-408,5-11 0,4-1-183,5-8 0,4-3 179,-3 8 1,2-2 0,1 2-625,-4 7 1,1 2-1,0 0 623,10-17 0,0 4-6,-9 15 0,-1 3 8,-1 0 0,1 0-175,4-9 1,3-2 174,4-3 0,0 1-8,-5 8 0,0 2-3,3 1 1,-2 6 7,3 8 18,3 7-34,0 6 11,3 4-12,1 4-1897,1 5 1898,-1 3-6,13 21-621,-14-1 616,6 15-269,-26-13 0,-4 1 263,3 20 14,-7-16 0,-3 0 55,-11 15-97,-8-1 0,-8-16 0,-5 0 3,-7-1 0,-4-2 27,1 1 1,-2-2-14,-2-3 0,1-4 562,-14 4-641,3-5-56,6-4-22,3-5-61,7-3 1849,6-5-2236,7-4-612,7-5 1256,7-17 0,5 13 0,3-9 0</inkml:trace>
  <inkml:trace contextRef="#ctx0" brushRef="#br0" timeOffset="32051">17639 6181 17406,'3'8'4072,"0"-1"-3579,-3-7 2016,0 0-2346,15 42-40,-1-35-28,14 31-28,-4-45-11,2-2 11,-2-2-16,-1-1 22,-3-2-6,-2-3 11,1-13-33,-6 6 84,5-30-84,-12 28 6,0-14 72,-14 22-67,-1 6 17,-10 1 16,0 8 57,-16 4-90,7 3-17,-11 4-5,14 4-18,-7 12-4,9-2-795,-2 9 789,10-5-6,4 2-11,3 1-17,4 0 22,2 0-5,3 1-51,11 16-22,0-10-33,12 12-62,-1-16-29,5-2-67,6-2-3182,4-4 3098,7-3-70,-10-12 1,2-1 114,20 2 112,-18-6 1,0-1-90,14-4 78,2-4 96,-1-4 72,-15 0 0,-1-3 39,19-7-320,-20 6 0,-1-1 349,9-10 10,-16 6 1,0-1 16,13-12-17,-16 11 1,-1-1 62,5-7 16,-5 0 50,-3 2 258,-5-6-179,-9 9 0,-3-4 2867,-13 14-2884,-6 2 519,-8 3-513,-9 4-28,-7 3 323,6 3 1,-2 4-420,-3 1 0,-1 3-400,0 0 1,1 1 313,2 2 0,4 2 3,-8 9-12,6 1 0,5 2-11,6 0 0,7 1 0,4-2 0,4 9-5,8-11-1,4 5-11,9-14 17,6-4 353,7-4-353,4-3-2737,4-4 2737,3-4 0,1-4-109,3-6 106,-12 1 0,0-2 3,16-10 3,-16 8 0,-1-2-324,8-10 327,-12 4 0,-1-2 5,12-17-11,-15 14 0,0-2-1032,4-18 1043,-3-2 12,-3-1 5,-3 2 22,-4 4 2627,-5 4-2553,-3 6 27,-3 7 11,-4 4 148,-1 7-142,-3 4-2420,0 4 2358,1 5 1082,1 2-1143,0 2 25,-1 8-53,1 2-11,-5 23 5,2-2-237,-1 16 237,5-4-22,2-6 0,0 2 2638,2 22-2669,1-17 0,1-1-159,6 20-357,0-18 1,3 1-1457,3 2 1,1-1 1399,2 4 0,-1-2 0,7 10 0,-9-27 0</inkml:trace>
  <inkml:trace contextRef="#ctx0" brushRef="#br0" timeOffset="32809">20300 5955 18323,'-1'-46'694,"0"0"1,1 5-1,-1 5-145,1 4 1523,0 9-1753,-1 5 486,0 6-693,0 5 283,0 4-378,0 2 1066,1 11-1078,2 2 6,6 29-5,-1-7-6,4 19 0,-2-7-22,0 3-1099,0 4 1110,-2 3 0,-1 3-1,-4-1-1745,0 1 1712,-4-3-11,-2-4-6,-2-4 29,-1-6-134,1-6 161,-1-6 18,-5-3 16,-6-10 5,0-4 886,0-10-885,7-8 1885,3-4-1902,2-6 212,4-3-218,2-3-3386,5-2 3381,5-3-62,6-1 62,4 0-12,5-2-302,5 1 302,3-1 6,2 3-805,2 0 800,1 2 10,-1 1-5,0 1 0,11-9-11,-12 9 5,6-7 1,-18 10-12,-1-1 6,-4 1 2816,-1-1-2805,0-8 5,-8 6 77,1-6-71,-9 9-6,-1 2 1,-2 1 11,-1 0 461,-5-2-444,0 5 5,-3-4 1370,2 3-1196,2 3 28,0 0-163,4 6-39,0 3-22,2 3-11,-2 10 10,0 1-16,0 12 12,0 1-12,0 5-236,0 5 219,2 24-809,-1-11 733,1-4 1,1 1-149,1 9 34,0-18 0,0-1-466,4 12-407,2-1-1934,-1-14 1,2 0 3013,7 18 0,-2-6 0,-5-23 0</inkml:trace>
  <inkml:trace contextRef="#ctx0" brushRef="#br0" timeOffset="33042">21392 5876 18067,'46'-21'43,"0"0"1,1 1-1,6-8 1,-4 7-33,-10 18 0,-3 4-16,8-1 2386,15 2-2605,-3 3-56,-4 1 893,-15 1-1437,-20-2-476,-7 0-3471,-7 4 4771,-20 1 0,11-3 0,-13-1 0</inkml:trace>
  <inkml:trace contextRef="#ctx0" brushRef="#br0" timeOffset="33234">21636 5805 23269,'-40'-21'124,"5"10"1086,12 49-1176,1 16-57,8-13 1,0 2-544,5-6 1,1 0 540,1 3 0,2-1-59,2 18-112,1-1-141,5-2-234,4-3-684,2-17 1,3 0-1832,10 14 3086,-3-15 0,-2-3 0,-1-8 0,0-2 0</inkml:trace>
  <inkml:trace contextRef="#ctx0" brushRef="#br0" timeOffset="33869">22251 5874 25528,'20'27'246,"-3"4"-5889,-11 11 5665,-2 3 6,-1 2 1313,-1-1-1324,-4 14-17,-2-17 444,-2 8-422,-4-22-16,0-3-60,-2-4 60,1-3 5,1-4 0,1-3 64,3-3-14,0-4 23,4-2 0,0-2 438,2-5-494,0-1 92,0-15-103,0 1 0,2-11-12,4-13 12,7-16 1186,-4 18 1,2-2-1198,-2 6 0,0 1-892,1-2 1,-1 2 913,5-15-12,-2 4-283,6-13 290,-5 19 16,3-7-17,-3 24-5,0 5 39,9 2-50,-3 8 765,8 1-760,4 10 1904,1 8-1909,8 10 16,-12 3-27,-5 7 10,-7 12-10,-5-7 10,-1 15-105,-8 2 77,-7 5 9,0-21 0,-2-2 14,-6 18-5,-1-11 10,4-15-5,5-11 12,0-2 32,4-9-27,1-5 0,0-3 11,4-13-2849,0-2 2833,5-12-2258,-1 1 2257,1-4-71,2-3 77,1-2 0,2-1 11,3 1-466,1 2 477,4 1 0,1 4 2000,2 3-2006,2 4 1,1 6 16,14-2-10,-8 9 7,16 6 1,3 6-48,8 12 1290,-8 1 1,-2 4-1291,-6 19-907,-9 8 868,-15-6-56,-4 3-123,-2 3-219,-4 3-516,-6-13 1,-2 3 952,-2 4 0,0-1 0,0 17 0,-2-9 0</inkml:trace>
  <inkml:trace contextRef="#ctx0" brushRef="#br0" timeOffset="34553">23775 5908 21020,'12'-51'1261,"0"0"1,1-4 0,-1 5-1180,-1 4 165,2-7 45,-6 24-4,-1 6 7,-2 4-52,-1 4-327,-1 5 291,-2 3-281,1 4 1,-1 25-606,-1-2 586,-1 26 55,-9 17-35,0-9-246,3-17 1,-2 2 294,-2 4 0,0-1-523,2-10 0,0 1 566,-4 8 1,1 1-1,1-4 1,1-2-63,1-3 1,1-1 70,-6 29 324,8-18-312,7-15-7,11-6 6,1-3 585,13-8-590,22-7-51,-3-3 6,-13 0 0,4-2-163,11-2 0,6-2 1,-4 1-487,-6 0 0,0 0 436,7-2 0,5 0 0,-8 1-885,11-5-992,-7-2-3219,-6 0 5320,-3-5 0,-21 9 0,-2-1 0</inkml:trace>
  <inkml:trace contextRef="#ctx0" brushRef="#br0" timeOffset="35044">25073 5589 18599,'8'-45'780,"1"1"0,-1 0 0,3-17 0,-2 7-24,-4 1-140,-2 9 779,-3-10-807,0 24-437,0-2-61,-2 26-11,2 10 16,-1 6 28,0 10 23,-3 14 5,-1 12-1227,-5 15 1135,3-25 0,-1 2-6,-1 4 0,-2 2-3,-1 3 1,-2 6-748,0-1 1,-4 8-1,1 1 1,0-4 699,2-5 1,1-2 0,-2 3-5,2-5 0,-2 3 0,0 3 0,1-3 0,0-5-426,0 4 0,1-5 0,0 0 423,-2 2 0,1 0 0,-1 0-513,0 1 0,0-1 0,0 1 496,0-1 1,0 1-1,0-1-35,0 0 0,1 0 0,0-1-54,1-1 0,0-1 0,1 0-344,1-1 0,0-1 0,2-1-64,-4 18 0,3-3-524,1-3 0,3-1-1348,2-6 1,2 0 2389,2 1 0,1-5 0,0 3 0,2-5 0</inkml:trace>
  <inkml:trace contextRef="#ctx0" brushRef="#br0" timeOffset="35402">26140 5469 19844,'-48'6'429,"0"-1"1,1 2 0,4 2-61,-9 15-1877,23-9 0,-1 0 1645,0 1 1,0 1-26,0 1 0,0 1-12,2 0 1,0 1-26,2 0 1,2 1 844,-19 21-830,8 1-34,18-12 0,2 1 286,-4 17-323,9-18 1,3 1 8,4 29-28,4-15-11,4 12-12,6-22-16,6-4-23,6-3 18,5-5-29,7-4 39,6-4 23,7-4-17,6-5-23,-9-5 1,1-2-239,-9-1 1,0-1 184,13-2 1,0-1 406,-14-1 1,-2 0-570,0-1 0,0-1-230,-2-1 0,1 0-1794,25-12-7541,-9 0 9588,-12 2 1,-18 9-1,-9 4 1</inkml:trace>
  <inkml:trace contextRef="#ctx0" brushRef="#br0" timeOffset="35783">26658 5683 16633,'2'-6'2975,"0"2"116,-2 4-2973,-64-24-3268,40 21 3189,-13-9 0,1 4 969,21 15-924,0 5 28,6 3-28,2 1 45,7 0 16,3-3-5,5 2-5,3 1 607,13 11-664,-3-5-22,9 10-6,-5-9 1,1 3-1617,1-1 1616,1 1-22,-1-1-16,-3-1-1,-3-1 0,-5-1-5,-6-3 10,-5 0-4,-5-1-12,-8-2 11,-5-1-22,-8-2-1062,-3-2 1039,-5-2-151,-16-4 56,10-2-55,-10-4-445,15-4 271,2-3 1623,-8-9-2760,12 2-1664,-2-8-5316,14 7 8841,4 1 0,4 8 0,2 2 0</inkml:trace>
  <inkml:trace contextRef="#ctx0" brushRef="#br0" timeOffset="36127">27340 5596 20725,'-46'-18'282,"1"1"0,3 1 0,7 5-125,16 10 952,0 3-997,2 1 342,2 3-314,-3 8-84,7-3 205,0 6-177,7-3 580,3 2-557,1 2 5,5 2 79,12 14-118,2-5-17,12 11-12,-8-16 1,0-1-355,16 14 330,-3-4 0,2-1-567,7 7 561,-3-3 0,0 2-14,-1 8 6,-16-19 0,-3-1 5,-8 4 11,-17-15-4,-5-1-7,-7-4-17,-8-1-39,-4-2-90,-7-2-195,-4-3-3271,-24 0-5675,18-4 8501,-11 0 1,36-1 0,8 2 0</inkml:trace>
  <inkml:trace contextRef="#ctx0" brushRef="#br0" timeOffset="52484">2551 8153 13730,'-51'-13'1175,"0"1"0,9 2 0,6 1-25,8-1-323,18 6-832,2 1 171,7 1-287,1 2 459,7 2-246,1 0 47,11 2 12,3 3-20,6-1 29,7 2-38,6-1 135,6 1-228,7-3 1,4 0-1653,-20-2 1,0-1 1661,25 1 0,-1 0-5,-25-3 0,-3 1-406,2-1 0,-2 0 415,0-1 1,-1 0 51,31-3-6,-6-2-34,-22-1 0,0 0 56,12-5 22,7-6 51,-28 6 57,-6-1 42,-7 1-17,-5-2 52,-5 0-336,-7 1-202,-5-1-108,-8 1 19,-4 0 33,-5 0-10,-2 1 50,-3 1 154,-1 1 1230,-15-3-730,12 3 143,-8-1-2048,17 5 1906,3 0-90,5 2 13,2 0 2269,5 2-2407,3 1 156,3 0 18,2 1 3001,2 0-2879,0 2-153,3 9-345,3 1-83,5 8-89,4-2-189,4 2-168,4 1-58,4 0 22,3 2 340,2 1-3179,0 2 3433,-2 2-65,-3 2-362,-4 3-229,-7 2-1813,-8 23-1216,-11-10 3655,-4-12 1,0-2 0,-4-6 0,0-1 0</inkml:trace>
  <inkml:trace contextRef="#ctx0" brushRef="#br0" timeOffset="54924">6239 8482 18039,'-5'-2'2179,"2"0"-695,3 2-1327,23-25-45,9 23-76,-1-9 0,3 2-13,20 17-3895,7-1 3788,-13-2-73,3-2-18,-13-1 0,1 0-374,20-1 216,-20 0 0,0-1-474,-2-3 0,-2 0-111,18-1 400,-20 0 0,0-2-1958,18-5-3095,-3-5 3773,-12 2 869,-13 0 929,-25 8 0,-17-1 0,-13 2-138,-4 0 1666,-3 2 1507,0 0-1145,11 0 2499,-25-4-2469,21 0-508,-10-2-415,14 2-683,9 3-100,4 2 2638,6 4-2727,1 2 1886,-4 14-1885,-3 15-81,-1 5-36,6-5 0,1 1-147,-1 14 100,3-15 0,2 1-1487,0 18 1202,3 2-260,1 1-265,1-1-317,1 0-888,1-17 1,-1-1-39,2 20 952,-2-21 1,0-1-1018,-4 9-679,-7 11 2617,-1-18 604,-6 4 533,5-22 481,0-6 1487,2-5 759,-3-6-2172,4-6-236,-2-5 478,3-11-1070,2 3-1898,-1-16 1528,5 12-112,1-5-63,4 7-9,13-5-69,2 6 22,12-5 4,0 9-42,6 1-294,-6 5 0,2 0 208,21-4 25,-17 5 1,0-1-102,19-2-51,2-1-38,-16 3 1,2-1 15,-1 0 1,1-1-289,8-4 1,0-2 478,-7 0 1,-3-1 63,-11 4 0,-3 0 100,13-14 53,-20 10 2618,-6 2-2533,-4-1 11,-6 2 318,-2-5 916,-4 6-1282,-2-1 1486,-3 5-1591,2 5-51,0 1-53,3 3-17,0 1 15,0 4 19,-1 2 22,-3 16-13,2-3-3402,-3 11 3393,4-6-213,0 2 179,1 0-14,0 11-20,1 3-2,0-3 26,1-5 0,-1-13-3,1-2 3,0-4 203,0-3-177,0-4 79,0-2 406,1-3-265,2-3 21,2-4 3261,3-5-3411,2-5 8,2-4 85,11-14-77,-4 7 1,7-8 115,1 6-199,-7 9 5,6-3-39,3 10 5,-9 7-3393,11 1 3388,-13 9-34,2 2-261,1 6 229,0 2-14,1 2 5,-1 2-5,1 0 2,-2 0 16,0-1 29,22 13 13,-14-13 22,9-2 0,0-3 601,-2-6-571,21-2 20,-27-10 179,0-4-167,-2-6 22,0-4-18,-2-3 40,8-19-354,-10 6 300,-6 0 1,-3-2-2197,0-13 2111,-5 15 0,-2-1-34,0-19 192,-3 16 1,-1-1-166,0-19-30,-1 24 1,-1 0 219,-4-17-69,-2 19 7,-3 0 31,-1 19 182,1 6-255,1 3-39,1 4 2373,-5 12-2390,3 2 17,-3 14-23,2 2 1,2 8-7,3-6 1,1 4-26,2 5 1,2 1 630,1 1 0,0 0-645,3 1 1,2-2-106,9 17-63,4-1-1464,-1-20 0,1 0 1196,10 18-1177,-2-13 1,-1 0 671,3 4 314,-11-16 1,-2-1-1754,2 7 2431,-3 0 0,-8-17 0,-1-2 0</inkml:trace>
  <inkml:trace contextRef="#ctx0" brushRef="#br0" timeOffset="55114">8099 8855 12289,'40'-18'-546,"1"0"0,-1 0 0,17-7 0,-4 7 852,2 18-2155,1 0-620,-2 1-517,-3 0 2822,2 1 1,-26-2 0,-2 2 0</inkml:trace>
  <inkml:trace contextRef="#ctx0" brushRef="#br0" timeOffset="56075">8727 8805 16493,'-3'0'4173,"1"0"-2224,2 0-1915,-14 1 5,16 2 0,-6 0-5,24 1-4246,4-1 4234,5-2 877,4 0-841,-2-6 1,1 0-3,7-3 28,19-8 107,-28-4-85,-11 4 6,2-8-5,-12 6 111,-4-8-134,-2 6 0,-5-5 0,-3 10 3375,-3 0-3408,-4 3-7,-2 1-16,-3 2-1534,-2 2 1539,-3 2-10,-2 3-1,-2 0-425,-2 4 398,0 2 5,-1 4 0,2 4 0,2 3 5,1 3-10,3 3-12,3 3 0,2 2 0,4 2-67,5 13 34,5-11-6,8 6 11,7-14 73,8-2-439,6 0 417,6-4-1,5-1 6,3-4-11,3-2 1382,0-3-1382,0-1-17,15-2 34,-17-2-23,9-2 165,-21-1-154,-3-2-10,-5-2 33,-3 0 11,-4 0-59,-5-1 76,-2-1-5,-3-1-12,-1-2 513,-1-8-530,-2 3 62,3-15-44,-2 11 49,6-15-38,-3 15 16,3-4-17,-2 9-11,1 4 375,3-3-392,-2 6 71,4-1-93,-2 5-12,2 0 1,2 2 0,2 0 22,12 2-5,7 6-23,0 0-5,0 7 5,-12 1 6,0 3 5,-1 2-22,-2 1 0,-3 2-17,-2 0-16,-2 1-208,6 21-78,-3-7-3292,1 7 3359,-2-16-155,-3-12 127,5-2 0,3-4 23,4-4 10,4-1 23,5-4 44,2-2 52,3-3 44,2-3 44,0-4-235,16-11 353,-15 2 28,11-7 169,-12-7 151,-4-2-2272,-5-1 2149,-11 5 768,-13 10-797,-4 1 274,-6-5-201,-9 3-201,-3 2-34,-7 8-17,1 8 6,-2 3-1572,-3 1 1544,1 3-17,0 2-6,1 4 969,-6 10-974,8-1-22,-4 9 5,10-6 0,2 0-17,1 1 22,3 0-5,2 0 0,3-1 0,3 6-11,5-7-11,4 4-1,5-10 23,3-2 0,2-2 12,3-3-12,1-2 11,1-3 2302,8-5-2274,-6-2 23,6-7 3408,-11 1-3173,12-20-179,-13 11 10,7-14 209,-16 9-124,-3 8-12,0-3-16,-5 11 6,0 2 21,-1 1-167,0 4-190,0 1 105,-4 7 29,1 1-22,-8 13-107,4 7-135,-1 12-262,15 5-500,15 3 208,5-11-246,11-4-382,-5-10-834,5-5-1876,4 0 4167,10-2 0,-24-7 0,-1-1 0</inkml:trace>
  <inkml:trace contextRef="#ctx0" brushRef="#br0" timeOffset="56588">11179 8774 20678,'-26'-38'213,"-1"0"0,-3 2 0,1 11-146,2 25 702,-9 4-729,10 5-7,0 5-358,-1 4 358,0 4-16,1 2-6,2 3 1,2 1-2842,-1 14 2830,10-9-5,2 11 280,10-13-275,7 0-5,4-2-12,8-2-11,6-2 0,5-2 200,5-3-228,25 3 19,-26-13 1,4-1 1465,8 0 0,2-3-1432,1-3 0,-1-3-1591,-9-3 1,-2-1 1598,-1-1 1,-2-3 2,3-5 1,-3 0-2132,18-11 2131,-19 9 0,2-4-86,13-22 0,-4-3 100,-18 18 0,-1 0 6,18-23 0,-4 0 56,-14 1 34,-7-1 22,-5 0 17,-7 2 33,-5 2 23,-8 2 269,-16-12-202,-1 15-12,-12-7-21,9 19 132,-7 2-227,11 10 1986,-4 2-2099,18 11 2927,2 3-2938,1 11 759,-1 15-776,-1 4 1,-1 10-1236,4-4 1207,1 3 0,2 3 12,2 4-23,1 2 33,4 3-72,2-15 0,1 0-2868,7 18 2842,-4-20 1,2 0-105,2-5 1,1-1-1577,7 13 1471,9 9-901,-3-9 542,-6-13-196,3 5-542,-1-11 26,-7-8-206,6-2-725,-3-9-569,-7-6 2300,2-3 573,-8-9 0,-4 7 0,-1-1 0</inkml:trace>
  <inkml:trace contextRef="#ctx0" brushRef="#br0" timeOffset="56890">11780 8965 17250,'-61'-14'1437,"0"0"1,13 2 0,5 2-447,-2 4-577,24 3-156,9 1 18,5 0-164,5 0 97,15-1-159,2 0 160,18-1-199,25-3-17,-5 2-278,-17 1 0,2 0 278,3 1 1,-1 0-3188,21-1 3187,-23 1 1,1 0 8,-4 0 0,-3 0-2159,16-2 2162,10-1-1420,-25 0 1437,-5 0-25,-5 0 75,-4-2 22,-5-1 23,-4 0 1223,-4-2-1178,-3 0 2161,-2-5-2128,-4 3 18,-1-3 3277,-7 2-3256,4 4-28,-3-2 840,2 5-941,3 2-56,1 2 450,3 3-534,0 0-33,-1 4 56,0 9 0,0 3 5,0 8-89,2 7-140,5 8-12,1 2-599,13 13-905,-4-21 793,7 10-3426,-5-14 1964,0-1-6435,-1-4 8454,-4-3 0,-6-12 0,-3-3 0</inkml:trace>
  <inkml:trace contextRef="#ctx0" brushRef="#br0" timeOffset="57071">12414 8505 14307,'-3'-6'1848,"2"1"-6294,1 5-2695,-7-6 7234,6 9 1,-6-7 0,7 8 0</inkml:trace>
  <inkml:trace contextRef="#ctx0" brushRef="#br0" timeOffset="57462">12617 8700 24301,'-10'30'45,"-1"0"0,-4 25-1880,19-29 1841,3 2 22,4 0-11,3-1 5,2 1 563,4-4-580,-1-1-2770,2-3 2782,-3-4 167,7-1-4,-8-8-1,4-1-11,-7-6 606,2-5-544,10-10 134,4-9-145,0-4-34,-3-4-34,-11 5-39,0-2 11,5-16-73,0 0-22,0 2 3089,-4 9-3117,-6 17-11,-2 4-40,-1 3-49,-3 3-360,3 3-403,5 5 219,0 3-151,7 6-202,-3 3-140,3 2-1870,11 10-4593,6 3 6752,4 3 0,-15-12 0,-12-9 0</inkml:trace>
  <inkml:trace contextRef="#ctx0" brushRef="#br0" timeOffset="57638">13689 8871 16146,'1'-4'6072,"-1"2"-2392,0 2-3669,-47-18-6,32 19-5,-36-11-22,46 24-23,2 3-207,5 14 11,4-7-146,5 11-184,4-11-1618,9 10-349,-3-9 1690,9 7 0,-19-20 0,0-2 0</inkml:trace>
  <inkml:trace contextRef="#ctx0" brushRef="#br0" timeOffset="57820">13716 8560 6148,'0'0'0</inkml:trace>
  <inkml:trace contextRef="#ctx0" brushRef="#br0" timeOffset="58658">14030 9115 22531,'-2'7'1792,"1"-2"-1556,1-5 111,0 0-302,41-60-2085,-22 35 2062,7-13 1,0 0 16,-6 10 6,3-5-2382,2-5 2348,2-4 17,-7 7 0,0-1-963,-5 7 0,-1-1 963,4-9 0,-2-1-695,0-16 751,-5 2 463,-5 5-457,-5 4 768,-6 5-768,-5 7 1925,-13-3-1947,1 14-29,-7 0 0,6 14-5,0 3-1107,1 3 1107,-7 5-140,2 8 101,1 4 10,4 5-10,8 2 1171,1 3-1183,-2 25-284,6-5 284,4-14 0,2 2-59,3 7 1,5 2-119,3 3 1,4 3-171,6 12 0,4-1 844,-2-12 0,2-3-710,2-3 1,2-4-208,11 10 48,-12-19 0,1-1 19,10 11 11,6 3-741,-21-21 781,-4-6 39,-4-4 5,-4-5 692,-1-4-602,-3-6 1542,-2-5-1425,-1-6 40,-5-7 40,-3-4 49,-5-4 1287,-5-5-1146,-2-2 392,-11-15 78,-1 4-341,-1 2-23,5 14-23,8 16-33,1 4-39,0 3-73,3 3-90,2 2-66,4 3-18,3 1 293,5 5-242,6 2-23,6 5-10,7 1-24,8 2-16,5 1 0,7 0 0,5 1-555,4-1 572,4 0-894,1-1 888,0-2-964,-1-3 964,0-3 23,-3-3 28,-1-1 10,-3-4 35,-3-2 33,-4-4 5,-6-4 23,-3-3-47,-5-2 91,-2-2 57,-5 0 437,2-11-247,-7 7 23,-1-5-6,-7 10-78,-2 2-28,-1 0 605,-1-2-723,-1 6-84,-1-2 790,0 8-852,0 3 1077,1 1-1183,1 2 112,0 3-73,0 4 28,0 4-16,0 3 22,1 3-17,3 2-12,3 2 12,2 1-28,3 2 17,3 2 0,4 0-262,3 0 296,3-2-1,2-2 17,15 1-44,-10-8 10,9 0-5,-14-11 17,-3-2 5,-1-2-10,-2-3 32,-1-2 7,-1-2 278,-4 0-212,-2 0 174,-2-2-167,-5 5 10,-1-1-112,-4 7-10,-4 3-18,-3 5 23,-4 8-28,-5 7 33,-2 6 6,-5 7-3426,-2 6 3376,-3 6-101,-1 6-317,12-25 0,1 0 112,-1 3 0,0 0-816,0 3 0,0 1-1855,0 1 0,0 1-1917,2-2 1,1-1 4679,1-4 1,1-2-1,0 3 1,4-15 0</inkml:trace>
  <inkml:trace contextRef="#ctx0" brushRef="#br0" timeOffset="89104">2328 11306 20979,'-64'7'571,"1"0"0,8-1 0,8 0 1709,11 1-1995,19-2 1569,9 4-1817,26 3-946,5-1 696,9-4 1,4-2 91,22 0-15,-14-2 0,1-2 9,-5 0 1,-1-1-29,5 0 0,0 0-64,3-1 1,0 0 125,1-1 0,3 0 288,-4-1 1,3-1 0,-3 1 522,8-1 0,-1-1-640,-8 1 0,2 0 0,-4-1 3,-1 0 0,-1 0-13,12-3 1,-3 0 65,-15 1 0,0 0-31,14-4 0,-3 0 177,-5-3 90,2-2 71,-26 5 83,-9 1-394,-5-1-539,-10-1-1025,-6 0 1524,-9-1-801,-22-7 244,-12-1 1061,-2-1-1185,2 1 246,20 6 663,3 1-1888,4 1 2404,5 0-416,5 2-303,4-1-16,1-2-455,5 5 482,0-3-796,6 7 685,1 1-583,1 2 3762,2 2-2719,2-1 220,5 2-62,4 1-31,7 3 135,4 2-91,6 4-104,21 10-948,-10-1-88,14 9-913,-18-3 896,-1 3 145,-4 3-69,-3 3-107,-6 4-174,-7 2 80,-7 2 92,-7 1-84,-11 1-4288,-4-12 1,-1-1 4614,-9 10 0,-3 0 1,18-31-1</inkml:trace>
  <inkml:trace contextRef="#ctx0" brushRef="#br0" timeOffset="94950">2191 11193 13008,'-7'0'4139,"2"0"-3007,5 0 1982,0 0-2162,-65 0-555,46 0-215,-16 0 1,3 1 137,28 0 24,1 0 91,1 0-42,1 0-55,1 1-500,4 1-182,0 1 49,6 2 160,1 0-42,5 0 37,17 3 74,6-4 0,5 1-15,-4-1 0,1 1-995,20 0 1,0 0 1405,-23-3 1,-3 0 12,1 0 1,0 0-334,0 0 0,0-1 226,4 2 0,0-1-47,-1 0 1,0 1-38,7-1 1,0 0-131,-13-1 0,0-1 18,7 1 0,-1-2 38,17 2-13,-10-2 33,-17-2 77,9-3 65,-10-1 64,7-3 48,-13 1-106,-2 1 262,-4 0 94,-3 0 412,-3-2 1919,-5 2-2695,-1-2-354,-4 3-449,-3-1 187,-2 0-831,-5-2 517,-5 1-181,-4 0 128,-4-1 296,-2 0 228,-17-4 349,10 3 157,0-2 0,0 0 317,1-3-313,-15-6-70,17 2-40,-6-2-233,5 3-14,-2 0 20,14 11 270,-6-2 69,1 0 7,0 0-122,8 3 89,7 2-48,6 3-93,1 0-458,1 0-108,4 0 1061,1 3-379,5-1 112,6 2-48,-2 0 36,4 0 79,-4 0 367,13 4-119,-10-1-1117,10 4 364,-6 1-268,-4-1 18,7 4-21,-7 0-121,2 0-14,10 11 41,-4-4-570,7 6 620,-6-6 162,1 1-3134,3 1 3231,1 0-1340,14 11 1482,-10-9-281,7 7 343,-15-13 108,-4-1-137,-2-1-60,-5-2 2315,-4 0-2471,-3-1-111,-4 0 181,-3 0 199,-4 6 261,-4-4 2098,-5 6-1992,-4-6 268,-3 0 142,-10 6 107,5-6-394,-7 4-138,10-6-497,1-2 49,-5 5-104,5-6 429,-3 3-646,1-5-139,6-4 554,-5 2-382,7-4 187,0-1-78,2-1-162,0 0-693,3-1-1216,1 0-7571,2-1 9656,2-1 0,2 1 1,0 0-1</inkml:trace>
  <inkml:trace contextRef="#ctx0" brushRef="#br0" timeOffset="95550">2977 10968 22414,'-4'-2'2563,"0"1"758,4 1-2918,-23-15-959,17 12 207,-18-12 132,26 17-9,4 2-204,1 3 185,4 1 121,0 1-340,1 1 557,3 1-15,3 2-5,2 2 212,5 0-1314,4 2 1314,4 0-87,3 0 95,3 2-59,3-1 40,2 0-22,0 0-135,-12-6 1,-1 1 39,16 7-102,-17-7 0,-2 0-15,7 6-87,-4 1-55,-6 0-139,-4 0-69,-5 0-183,-6 1 89,-4 10 284,-9-8 43,-4 8 449,-8-9 385,-5 0 247,-16 10 110,7-9 190,-10 9-6,11-13-254,2 1-1044,-8 4 0,11-5 0,-5 4 0,9-4 0,4-1-2503,1 0 2263,7-4 1,5-9 0,1-1-1</inkml:trace>
  <inkml:trace contextRef="#ctx0" brushRef="#br0" timeOffset="97900">5248 11200 16246,'0'-59'1205,"0"-1"1,0 17 0,1-2 0,-2 6-590,1-21-345,-1 24 1,0 1 624,1-23-549,-1 19 179,3-13-335,-1 30 588,2 0-667,0 14 167,-2 5-246,1 1 103,0 3-119,0 4 381,7 16-381,1 20-3403,1 5 3380,-1 13 17,-6-7-311,-2 5 288,-3 5-414,0-29 1,-2 1 419,0 1 0,-1 0-2,-1 0 0,-1 1 5,0-1 0,-2 0-3,1-2 1,0 0-1,-9 27 17,-1-7-8,5-20 0,-1-2 8,-7 12-22,-5 6 22,7-22-339,-3-1 412,7-10 11,-2-1 11,9-11 2616,0-3-2644,2-5-16,-2-3-12,1-7 1,-2-5-23,3-4 0,1-4-11,2-4 370,2-2-345,7 0 0,3-1-20,12-23-8,-8 22 0,1 3 851,14-12-837,-8 20 622,0 3-644,1 4 35,2 2-30,1 3-22,4 3-3229,2 3 3252,5 3-1010,2 5 1,2 3 997,11 4-677,-10-1 1,-1 2 654,1 8-1086,-1 3 1024,-3 2-11,-2 2 1051,-6 1-1085,-5 0 12,-8-2 16,-6 0 34,-5-1 1606,-18 7-1550,-2-8 0,-16 7-276,-2-9 242,-5-1-39,-5-1 2169,-1-2-2326,-2-2-339,2-4 104,0-3-871,5-3-86,5-4-2651,7-6-2093,8-1 6177,6-4 0,7 6 0,3 1 0</inkml:trace>
  <inkml:trace contextRef="#ctx0" brushRef="#br0" timeOffset="98958">6073 11017 19244,'0'4'2620,"1"0"-1353,-1-4-1178,16 74-44,2-37-1278,-5 8 1,0-1 1243,9-13 554,-11-11-554,-2 0 23,-4-1 56,-5 5-18,-6-8 18,-5 4 5,-3-10 17,-3-1-1486,-1-2 1519,-2-3-5,1-2 28,0-2 264,-3-6-197,6 1-28,0-6 62,9-3-140,4-5 3280,5-2-3398,6-1-11,7 4-28,5 1 6,5-1-6,4 2-23,5 1 7,3 0-142,23-2-431,-27 9 0,1 1 337,9-1 0,0 1-473,-8 2 0,-3 1 121,27-1-2947,-21 4 2402,-1 0-2357,9 3 1131,-14 1-22,5 2 420,-20 1 711,-4 1 829,-5-1 1358,-4-1 109,-2 1 1413,-1-2-286,-3 1 72,-1-2 4821,-4 2-4748,-4-2-1434,0 1-179,0-2 235,3 0-628,3-1-77,0 0-90,5 0-67,-1-1-45,3 4 22,3-2 22,3 3-5,5-3-5,4 0-221,5 0 193,5-2 16,18-5-11,4-2 11,13-8 0,-18 2 23,-1-9-17,-23 8 33,4-13-22,-14 10 6,-3-5 55,-5 2 238,-9 2-283,1 2 7,-7 3 22,-8 7-17,2 3 11,-9 0 112,-7 8-84,6 2 6,-10 4 22,1 8-95,-3 15-50,8-4-548,8 8 542,19-15 6,3 1-12,2 1-22,2 1-39,2 0-264,11 12 102,2-12-118,10 7-376,13-9 381,-6-8-553,15 0 637,-10-10 1,1-3 61,0-1 61,1-6 51,15-9 129,-15-2 22,10-7 141,-12-11-57,-12 6 39,3-12 17,-14 10 622,3-18-185,-8 12-347,2-6-22,-10 21 667,-2 7-757,0 6-40,-1 0-55,1 5 506,-1 1-619,1 5-3374,-1 15 3436,2-2-838,2 13 827,0-8 11,2 2-11,-1 2-11,0 1 5,-1 1-5,0 2 5,1-3 2947,2 16-2947,-2-19 1240,2 9-1240,-2-25 12,-2-2 22,1-4 17,0-1-6,2-2-5,1-3-12,4-3-16,3-6 33,14-10-3403,-4 2 3397,9-8-5,-7 7-78,0 0 89,13-9-28,-9 10-326,8-3 309,-12 12-10,-2 4 10,-1 2 6,0 4 3189,-3 1-3178,1 5-56,-3 3 71,1 5-328,4 15 100,-5-5 432,2 12-556,-7-9-2338,-1 1 2132,1 0-4248,11 13 1744,-3-10-5814,7 8 8410,-8-16 0,-10-10 1,-3-5-1</inkml:trace>
  <inkml:trace contextRef="#ctx0" brushRef="#br0" timeOffset="100067">8649 11454 21558,'27'-48'472,"1"0"0,-3 5 1,-6 6-92,-14 11 301,-3 5-110,-12-4-360,0 9-60,-10-2-40,-2 10-39,-3 3 0,-5 2-6,-5 2-17,-2 4 134,-2 4-117,-17 13-45,19 0 1,1 2-1071,6-5 0,2 1 1045,-4 5 0,4 0-8,5 3 122,4-3-167,5 9 17,6-9-1,6 4-4,9-11 4,7-3-16,7-2 6,7-3 0,5-3 10,3-3-498,1-4 527,0-4 5,-1-4 6,-4-5 11,-2-2 1774,-4-5-1750,-2-3 37,3-23-49,-8 6-1268,-7 11 1,-2-1 1266,3-20 23,-1-5-6,-1 0-196,0 0 319,-4 16 1,-1 0 5,2-6-3,-4 11 1,-1 4-10,-5 14 394,-2 0-449,-2 14-51,0 1 201,0 2-240,-2 6 2671,0 2-2682,-1 6 317,-1 5-317,0 6-6,-1 21-742,3-6 737,2 18-1071,4-10 986,6 3-127,1 3-147,5 3-168,3 0-112,5-1-95,4-3-84,4-4-2888,5-5 2681,5-5-961,1-11 0,1-3-891,10 4 1916,-11-8 0,0-4-2043,0-9 1917,-2-3 594,-1-5 738,1-4-15,-2-4 313,-1-4 448,-1-3 415,-3-3 2010,10-12-1982,-9 4-375,8-10-298,-9 10 426,11-15 140,-10 11-694,5-9 11,-18 14-34,-6 4-67,-5 2 2054,-5 4-2261,-7 3-68,-6 4-77,-8 4-12,-4 2-28,-6 2-39,-3 6 11,-3 2 34,-19 12-90,15-1-40,7-1 1,2 2-151,0 5 106,-6 9 3172,20-10-3167,4 0 184,5 0-173,5-2-16,2 0 0,7-2 23,4-1-12,8-3 6,5-1-6,6-4-5,4-3-675,5-3 691,1-2 6,2-3-131,-7-7 0,1-3 187,18-13-31,-20 10 0,-2-4-1384,-4-9 1,-4-1 1437,-2-4 10,8-18-1904,-19 24 1961,-3 2 518,-3 2-513,-1 5-11,-3 3-6,-2 4 137,-1 2-159,-5 2 2184,1 3-2290,-3 2 3397,4 4-3397,-7 12-12,3 2 6,-5 11-17,5-3-5,2 3-23,0 1-33,2 2-62,2 1-101,3 0-129,2 1-156,4-1-903,17 12 584,2-14-85,15 6-213,-1-18-156,2-5-2541,3-5 2489,0-3-654,-3-7 1366,-1-4-47,-3-6 692,-1-5 234,-2-3 220,-1-6 295,-3-2 287,-2-4-2002,-2-1 2147,-3-1-134,-1 2 1106,-2 2-1425,-4 4-90,-2 4-62,-4 5-67,-3 3 700,-2 6-913,-2 2 248,-1 4-488,0 1 3297,0 7-3343,0 1 129,0 17-139,0-5-6,-1 35 0,1-23-6,1 20-5,2-22-11,1 0-12,3-1 12,-1-3 10,2-2 1,-1-5 11,-1-4 23,-1-5 27,-1-3 12,-1-4 33,1-6-67,-1-3 67,5-12-33,-2 0 22,5-6 22,-2 5 6,2 0-6,1 0 18,2 1 49,9-4-106,-4 8-33,8-3 39,15 8-51,-5 4-16,10 5-6,-13 5-56,6 12-79,-6-2-217,11 10-483,-11-4-1859,0 3-7114,-5-2 8982,-6-3 0,-10-8 0,-7-4 0</inkml:trace>
  <inkml:trace contextRef="#ctx0" brushRef="#br0" timeOffset="102468">12343 11054 14057,'0'-8'5259,"0"1"-4071,0 7 716,0 0-1646,-23-60-3332,7 43 3133,-2-16 0,-2 4 31,-9 28 703,-4 4-720,-5 2-171,-2 6 166,-3 4-40,0 4-12,15-4 1,-1 3-3,2 2 0,1 2-17,-1 0 1,3 1-696,-13 25 676,17-10 2226,4 3-2277,4-1 11,5 1-22,4-2-817,5-3 829,5-2 66,7-3-55,5-3 5,6-3 0,5-4 854,4-3-832,3-5 34,0-4 56,13-4-6,-15-5 416,6-3-376,-19-4 182,-5-3-137,-4-1-1,-3-3 23,-4 1-6,-2-1-5,-3 1-6,-2 0 67,-7-3-134,-1 6-40,-6-1 555,-9 9-560,1 5-5,-10 4 16,-11 14-28,10-4-11,-10 9-5,17-4-18,4-1-5,5 3 11,6 0-235,10 29 118,18-17 39,8 15-28,16-29 5,-1-10-259,8-4 287,-10-6 1,1 0 39,21-1 38,-20-3 1,-1-1 22,9-4 12,-4-5 38,-6-3 23,-5-2-2354,-4-2 2438,-3-3 229,2-11-156,-8 7 6,0-6-2346,-9 11 2413,-4 3 358,-1-6-352,-2 8 1610,-1-2-1661,-2 10-17,1 3 84,-1 1 3162,0 2-3470,0 2-56,0 5 12,0 0 27,0 8-11,0 0-11,0 3-275,6 26-50,-1-14-280,6 20-409,0-20-6190,6 12 6367,-1-7 0,-3-6 0,-6-13 0</inkml:trace>
  <inkml:trace contextRef="#ctx0" brushRef="#br0" timeOffset="102651">12921 11158 22251,'-4'-6'2772,"2"2"-2928,2 4-3239,-21-1-1281,16 9 4676,-14 6 0,19-1 0,1 0 0</inkml:trace>
  <inkml:trace contextRef="#ctx0" brushRef="#br0" timeOffset="103228">13341 11371 25292,'-44'6'98,"-1"0"0,1 0 0,-18 2 0,9 3-81,13 14-793,2 3 748,-4 15-3523,17-9 3489,-1 12-134,23-1 961,9-13-883,10 8-44,10-19-292,29 1 123,-8-11-281,-15-5 1,1-2 112,15-2-122,-1-6-79,-3-2-68,-1-7 146,-1-3-84,-3-4 1677,-1-2-1486,-2-4 156,-1-4-2234,-4-4 2537,-2-4 117,-3-4-322,-1-5 586,-1-3-521,-1-4 952,-1-2 529,-3-1-395,-8 20 1,0-3-222,-4 5 1,-1-2-180,0-4 0,-2 1-109,-5-14-11,-4 16-46,-3 20-27,0 5 2027,2 4-2134,0 3 1690,2 4-1858,1 1 6,-3 16-16,2-2-1,-1 17 0,1-1 11,2 6 1203,1 7-1219,0 5-368,2 6 362,0 3-1346,1 3 1335,0 1 0,-1-18 0,0 0 5,-1 20-316,0-8 1,0-1 298,0 5 17,0-24 1,0-3-17,2-3 465,1-14-415,6-9 722,3-4-700,6-8 1,3-5 1455,5-5-1455,5-3 880,3-3-853,3-1-1633,2-1 1650,2 1-5,1 1-360,-1 3 382,-3 4-39,-1 2-23,-4 5-10,-3 3-40,-3 3 5,-2 3 6,-1 3-5,-1 5 22,1 5-224,14 19-2456,-12 0 0,-1 2-2264,-5-8 1,0 0 4312,2 9 1,-4-3-1,-10-15 1,-3-6-1</inkml:trace>
  <inkml:trace contextRef="#ctx0" brushRef="#br0" timeOffset="105100">15544 10960 26658,'-40'-13'138,"0"1"1,1 0-1,15 4-228,23 8-182,1 0-10,8 0 61,22-1 14,6 0-1785,25-1 1600,0-1 209,-26 2 1,1 0-7,3 0 0,1 1 34,1-1 0,1 1-1227,1 0 1,-1 1 1249,-2-1 1,2 2-233,10 2 0,-1 2-911,-14-2 1,-2 1 884,6 2 1,-3 1-1760,-3 5 1354,-14 1 564,-13 1-172,-16 2 156,-12 1 129,-16 1 1023,-10 0-883,-10 1 124,9-6 0,-1-1 16,10-2 1,-2 0 412,-13 4 0,-7 2 0,6-2-237,11-3 1,2 0 17,-8 2 1,-3 2 0,7-2-43,-7 4-157,-5 2-96,35-10 1643,11-2-1682,6-3 2818,10-2-2812,8-1-6,32-4-39,0-2-199,-10 0 1,1-1 199,25-7 13,-28 5 0,0-1 6,1 0 0,-1-1-1,-1 0 1,1-2 28,17-10 0,-2-3-12,-19 9 1,-2-2 39,17-15 0,-8-2 13,-17-2 1,-3-12-1895,-15 12 1929,-6 0 16,-4-1 327,-4 0-13,-12-9-151,7 15 29,-6-3 28,10 19-1386,-1 2 1071,7 7 2247,1 4-2157,12 13-57,2 2 12,6 10-28,15 15-28,-2-5-28,12 16 16,-7-9-295,0 2 279,-3 2-17,-6-1 0,-6 2-28,-8-1-40,-7 1-111,-11 1-597,-3-13 0,-5 0-4112,-6 1 1,-1-2 3815,2-2 0,0-1 1,-13 8-1,25-28 0</inkml:trace>
  <inkml:trace contextRef="#ctx0" brushRef="#br0" timeOffset="108317">17718 10779 21627,'12'-41'521,"0"-1"0,-1 4 1,-2 8-422,-5 19 1333,-1 4-1500,-3 6 591,-2 10-530,0 2 45,-4 13-16,-1 3-2840,-4 8 2805,-3 5-38,3-6 0,-1 2 28,-8 20-37,8-18 0,-1 3-280,2 1 1,2 0-72,2-9 1,2-1-185,-2 11 1,1-1-1065,4 12-677,7-5-1059,7-7 3394,10-2 0,-9-20 0,2-3 0</inkml:trace>
  <inkml:trace contextRef="#ctx0" brushRef="#br0" timeOffset="108702">18586 10895 23321,'9'-49'632,"0"1"1,0 4 0,-5 9-436,-10 20-57,-5 4-56,-5 3 22,-18 2-55,4 4-9,-9 9 0,-2 3-31,-5 4-769,9 1 1,2 2 752,-3 8 10,2 3-2649,3 3 2622,4 0 16,5 0 1,7 0-7,5-1-27,8 10-28,15-3 50,5-2-383,14-10 400,0-13 0,6-5 6,2-4 5,3-6 17,-1-5 22,0-6 29,-4-5 38,-2-4 34,-3-5 258,5-19-277,-9 8 86,2-11 12,-12 15-23,-3 4 11,-3 3 2772,-2 5-2749,-3 6-34,-2 5-45,-2 5-44,-1 2 477,-1 4-595,0 0 1337,0 6-1337,-5 11 0,0 5 0,-4 13-3392,1 2 3392,-1 4 0,-2 7-518,1 4 423,1 4-2213,0 3 1932,3 2-245,3 3-1757,3-2 524,6-1-2244,4-2 4098,8 3 0,-8-29 0,0-4 0</inkml:trace>
  <inkml:trace contextRef="#ctx0" brushRef="#br0" timeOffset="109326">19521 11054 13468,'2'-10'3411,"0"3"-2106,4-22 0,1-5-649,-1 3-149,4-16 0,-2 0 649,-4 13-809,0-8-34,-5 17 203,-10-6-326,-1 10 364,-9-5-442,1 12-28,-2 3-22,-3 5 5,-2 3-2105,-3 1 2083,-3 5-747,1 3 719,-1 4-2019,2 5 2007,1 4 1,2 3-1,2 4-5,4 2 0,3 1 411,5 2-422,5-1 565,7 10-560,16-2 12,4-2 13,14-19 1,6-4 1018,-6-8 1,0-3-1017,8 2 1,0-4 47,0-7 0,-3-4 25,3-8 48,-10 0 0,-3-1 2,0-8 1,2-9-17,-15 10 27,-2 1 1,-4 4 2708,-2-3-2730,-4 10-35,0 1-38,-2 11 609,0 2-671,-3 7 6,-3 2 5,-5 10-11,-3 4 11,-1 6-22,-2 3 11,0 5-17,-3 19-481,7 5 403,1 2-839,12-5 643,8-17-174,6-2-263,8 2-471,5-4-1640,7-1 2839,7 1 0,-19-18 0,1-1 0</inkml:trace>
  <inkml:trace contextRef="#ctx0" brushRef="#br0" timeOffset="109909">20607 10787 25808,'-28'-35'134,"-17"9"-106,20 28 0,-16 1 107,0-4-62,16-2 111,-19-3-100,27 1-22,-2-1-6,8 3-28,2-1-11,1 2 11,0 1-23,1 1 12,-1 0-11,-2 0-1,2 0-10,-5 3 5,8 0 0,-1 3 22,4-1-27,0 2 33,-1 6-28,-4 17 11,1-4-3386,-4 13 3352,0-12 40,-1 3-353,-2 1 336,-2 3 39,0-1-136,-7 13 103,6-13-1,-3 8-2128,9-17 2123,3-4 2123,0-1-2100,4-8 352,1 0-251,2-9 179,0-1 190,2-2 3101,2-1-3465,3-2-40,2-2-22,2-4-11,2-1-33,2-2-3382,1 0 3393,2 0-1166,-1-1 1183,1 2-40,-1 0 6,0 3-489,6 1 478,-4 3-6,5 0-12,-6 5 2602,0 3-2601,8 8 5,-6 2 0,5 8-10,-10-2 4,-1 2-55,3 14 39,-6-8 1543,-1 12-1711,-14 16 84,-6-19-67,-13 22-68,-6-27 60,-7 2-735,-6-4 1,-3-1 420,17-10 0,-1-2-169,-17 10 1,1-3-1498,1-7-2258,5-5-4319,8-5 8744,7-4 0,13-2 0,5 0 0</inkml:trace>
  <inkml:trace contextRef="#ctx0" brushRef="#br0" timeOffset="110175">20705 10811 18171,'44'-19'106,"0"0"0,-5 2 1,-3 3 2665,0 6-2565,-1 0-100,-1 0-1,-6 1 12,-12 3 1397,-3 0-1319,-2 2 725,-5 1-882,-2 1 3236,-3 0-3505,-6 1-2419,-9 5 2649,-6 4 0,4-2 0,3-2 0</inkml:trace>
  <inkml:trace contextRef="#ctx0" brushRef="#br0" timeOffset="327411">18619 12576 22699,'12'-42'873,"0"0"1,1 1 0,4-17 0,-5 16-353,-10 35-538,-1 4-11,-1 2 17,0 9 56,-1 14-45,-1 6-6,-2 11 12,-1-2-2503,-1 5 2475,-2 5-40,-1 3-50,-2 2-28,-2 3-44,-1-1-7,-1-1-471,0-4 517,0-4 66,1-6 35,1-7 38,0-7 12,0-6-1,-2-5 12,-10-6-6,3-3 0,-11-4-5,6-7 5,-2-4 12,-1-6 33,-17-15 44,-1-8 1859,2 0-1875,10 1 631,19 15-586,4 2 274,3-2-251,5 11-141,0 0-6,4 10 463,1 4-468,0 4 6,0 6 10,0 5 7,0 22-12,0-4-11,0 15 6,0-12-12,0 0-1036,5-4 1048,3-3-3048,9-5 3054,5-4-1247,8-7 1241,9-4-1605,5-6 1627,8-3 17,6-7 98,3-3-104,-14-3 0,0-1-22,-11 2 0,0 0 2,10-4 1,-1-1 14,12-5-1,-4 0-13,-21 8 0,-1 0-54,13-3-134,5-2-2207,-17 12 2375,-13 4 0,-3 1 0,-12 2 0</inkml:trace>
  <inkml:trace contextRef="#ctx0" brushRef="#br0" timeOffset="328050">17441 13998 17159,'26'-48'709,"0"0"1,-3 6-1,-4 7 2387,-11 16-2905,-4 10-40,-3 3-106,-12 37-28,0-7 467,-12 31-495,7-21 0,0-1-935,2-4 0,1 0 887,-6 11 0,0 2-76,5-10 1,0 1 129,0 1 0,1 1-517,0 2 1,1 0-434,0 0 1,2 1-1153,1-2 1,1 2 1727,1 3 1,2-3 0,-1 3 0,2-3 0</inkml:trace>
  <inkml:trace contextRef="#ctx0" brushRef="#br0" timeOffset="328434">18243 14153 22230,'23'-58'1058,"0"0"1,-4 8 0,-6 6-723,-15 7-15,-9 18-270,-12 11-4112,-2 11 4111,-6 5-700,-4 9 0,-2 4 667,-10 9-118,11-6 0,-1 5 109,8 6 1,4 0-20,-5 10 5,8-10 1,5 1-29,10 10 29,9-14 5,15 11 0,24-20 0,-4-6 5,12-15 6,-18-11 2156,-1-8-2117,3-3 29,-2-3 145,12-17 3005,-4-5-3033,-1 0 761,-4-7-643,-15 21-180,-2 3-33,-7 11-28,-7 13-17,-2 1-6,0 3-22,-6 16-5,0-2 325,-6 18-342,1-5-29,-4 7 1,-1 3-1557,-4 12 1461,3-8 0,0 2-532,3-3 1,3-1-3614,-5 22 2630,7-21 1,2 1 1632,4 18 0,2-28 0,1-2 0</inkml:trace>
  <inkml:trace contextRef="#ctx0" brushRef="#br0" timeOffset="328918">18988 13987 23134,'1'-36'36,"0"0"1,-17-17-2521,-11 59 2496,-12 5 1354,-11 15-1361,11-5 1,-13 12-12,7 6 1,13-7 519,-4 9-530,19-11-1,4-3-11,6-1 0,3-4 765,14 5-787,28-4 44,-3-6 976,1-12 1,0-4-960,5-7-11,11-6 39,-24-5 1,-1-2 44,5-5 239,14-18 433,-12-11-588,-17 24 703,8-20-871,-21 34-2984,-2 4 2984,-2 3 823,0 2-823,-1 4 0,0 1 0,-2 1 0,-1 3 0,-1 1 3392,-4 6-3392,-2 5 0,-14 20 0,5-3 0,-10 16 0,8-7-366,-1 6 366,0 5-897,-1 4 897,8-12 0,2 1-1229,3-11 1,1 0 822,-2 11 0,3-1-725,3 10-2075,6-5-4114,6-8 6867,6-3 0,-5-19 1,1-3-1</inkml:trace>
  <inkml:trace contextRef="#ctx0" brushRef="#br0" timeOffset="329250">19535 13941 28468,'-5'-48'203,"8"7"-203,22 32 0,5-1 0,19 0 0,-11 3-1913,11 1 1913,-19 5 0,-4 4 441,-2 3-441,-3 5 0,6 15 0,-7-2 0,3 13 0,-10-7-813,-2 3 813,-3 4 0,-3 4 0,-3 1 0,-3 4 0,-5 1 0,-2 2 0,-5 1 0,2-14 0,0 1-6,-7 18-305,3-10 0,0 2-414,4-12 0,0-1-1768,0 12 1,1-1 2492,-1 12 0,5-16 0,6-32 0</inkml:trace>
  <inkml:trace contextRef="#ctx0" brushRef="#br0" timeOffset="329450">19416 14457 25152,'0'-4'1821,"0"0"-1127,0 4-615,70-57-2012,-37 37 1944,12-13 0,0 3 0,-6 19-27,1 2 86,2 1-148,2 1-135,1 2 146,1 1-980,1 1 1047,-11 2 0,-2 1 0,-2-1 0,12 0 0</inkml:trace>
  <inkml:trace contextRef="#ctx0" brushRef="#br0" timeOffset="330034">21065 14343 22943,'-2'-2'1192,"0"0"-396,2 2-796,77-23-4196,-33 17 4193,10-7 1,3 2 7,4 10 3,-27 1 1,-1-1-9,2 1 0,-1-1-3,1 0 1,-1 0-1,-1 1 0,0-1-14,26-2 17,-10 1 6,-12-1 1374,-9-2-1375,-15-1-27,-18-7 33,-10 2-22,-15-6 16,-1 0 12,-21-11-1202,9 4 1224,-10-7 123,11 3-195,15 7 240,-1-2 1887,18 11-1853,4 3-45,3 3-56,2 3 2612,1 2-2736,0 0 654,3 1-648,4 1 187,16 7-198,0 3-5,14 7-3387,-3 2 3392,5 5-5,1 4 5,0 4-17,-2 3 6,-3 1-17,-5 2-17,-13-3 1,-4 1-679,2 9 603,-8-10 0,-3-1-294,-10 0-320,-6-1-560,-7 0-2676,-4-1-5642,0-5 9083,2-4 0,9-11 0,6-6 1</inkml:trace>
  <inkml:trace contextRef="#ctx0" brushRef="#br0" timeOffset="331041">23074 14030 11749,'3'-6'5612,"0"2"-212,-3 4-5137,-23-32-44,9 23-40,-20-24 146,5 32-29,-5 6-161,-2 2-23,0 6-17,10 0-17,0 3-22,1 2-16,1 2-18,2 2-11,3 0-3380,4 1 3385,2 0 1,5 0 0,3 0-6,7 7-22,4-8 22,8 4 0,4-11 1,7-3 55,18 1-34,-9-6 76,-1-2 1,0-2 47,-4-1 308,12-4-224,-33 0 3364,-1-4-3465,-6 2-51,-5-1-22,-1 1-16,-16-1-46,1 3 1,-12 0 0,2 4-1,-19 6-5,11 1 11,-11 7-11,19-3 6,-6 12 0,11-5-381,-4 9 375,14-7-11,2 2 5,3-1 1,3 1 5,4-1-6,3-1-5,6-1 0,5-1-3268,9-1 3256,6-2-16,4-3-98,4-4 0,2-3-138,9 2-381,-10-3 0,0-2-386,-2-3-1798,0-4 2801,3-2 1,-17 1 0,-1-1 0</inkml:trace>
  <inkml:trace contextRef="#ctx0" brushRef="#br0" timeOffset="331610">23887 14030 18235,'0'-7'5198,"0"2"-4677,0 5 156,0 0-425,-61-44-1770,30 33 1627,-10-11 1,0 3 81,3 25-12,-1 6-56,-1 4 42,12-2 1,-1 5-113,-6 10 0,0 4-42,6-7 1,1 1-515,-3 9 1,5-1 502,5 5 0,7 1-207,6-1 184,13 14-44,19-1 22,5-2-1232,16-10 1042,-4-18-158,6-4-195,3-3-235,3-5-2278,2-4 1118,-2-3-2385,-1-2 4103,2-5 1,-26 2-1,-3-2 1</inkml:trace>
  <inkml:trace contextRef="#ctx0" brushRef="#br0" timeOffset="332773">24531 14404 21971,'-1'-62'963,"-1"1"0,0 4 1,1 12-650,1 30-56,-1 3-40,1 4 34,-1 2-218,0 3-12,1 1-5,0 8 5,0 2 1,0 8-29,0 4-11,-2 5 12,-4 21 16,-1-8-222,-4 15 216,0-13 6,-6 14 12,-3-1-18,0-4 1,1-11 0,8-19 10,0-3 7,3-5 33,2-4 61,1-3-10,3-2 94,0-5 61,0-3-234,2-7-5,-1-4-1,1-3-22,0-6 17,2-4-6,2-4 6,3-5-892,2-3 908,2-3 1,2-1 0,0-1 10,1 2-4,-2 1-7,-1 4 18,0 3 5,-2 4 44,3-4-55,-3 13-17,3-1 0,-4 15-11,3 3 5,2 3 876,3 1-898,2 3 5,1 1-10,1 3 16,0 4-11,0 4-6,-1 4 12,-1 3-6,4 19 0,-5-6-11,2 13-34,-8-10 28,-1 0-22,-1 11 39,-4-12-6,0 6 6,-5-18 6,-1-4 44,-1-4-38,-1-5 4,0-2 24,0-3 4,2-2 85,0-1-73,-1-7-11,0-1-17,-1-7-11,1-2-6,1-2-5,0-4 55,7-12-27,1 6-1,8-9-33,3 13 12,22-17 10,-13 17-11,16-8 6,-22 21 5,-3 4-10,-2 4 4,-1 1 7,2 3-23,-3 4-17,3 4 0,-5 5-11,-1 4 6,1 3-292,7 33-11,-7-17 81,-3-7 1,0 1-462,0 4-293,1 2-385,1-2-1423,3-1 2806,2 1 0,-7-16 0,0-2 0</inkml:trace>
  <inkml:trace contextRef="#ctx0" brushRef="#br0" timeOffset="333326">25583 14192 26732,'15'-47'95,"-3"14"-72,-12 48-23,-1 6 16,-1 6-4,0 6-2074,-2 5 2062,1 4 0,0 1 0,-1 3 0,-3 16-2382,1-16 2376,-3 10 6,3-24-11,0-3 5,-1-5 12,0-4 11,1-4 28,-1-4 27,2-4 18,0-4 1158,2-5-1175,0-14 3352,1-14-3391,0-23-18,3 17 1,0-1-1667,2 3 0,-1-1 1667,3-3 0,0 1 16,5-21-326,1-1 344,0-1-1,-1 1 12,0 4-660,-2 4 682,0 5 90,1-4-79,-3 17-345,4-2 295,-3 19-11,0 4-12,1 5 2704,4 2-2714,-2 7 430,4 3-431,-1 6 0,0 3 0,2 5 963,1 4-979,0 4 16,0 6-31,-3-5 1,-1 1-153,8 20 130,-4-5 0,1 2-26,1 9-38,-3-9 0,-1-1-40,0 4 65,-5-18 0,-2-2-127,0 6-72,-2-4-95,-3-3-151,-1-3-1233,-7 2-3696,-1-6-3709,-2-3 9164,1-10 0,6-7 0,0-1 0</inkml:trace>
  <inkml:trace contextRef="#ctx0" brushRef="#br0" timeOffset="333548">25530 14403 27348,'17'-32'120,"0"1"1,16-20-65,-1 46-4356,17-1 4328,-12 1-17,-4 2 0,-1 0 0,6 0-28,10 0-27,-18 2 1113,-2 0-2363,1 1-8537,-9 3 8796,-5-1 0,-9 1 0,-6-2 0</inkml:trace>
  <inkml:trace contextRef="#ctx0" brushRef="#br0" timeOffset="353610">4549 12042 12965,'8'-10'6523,"-2"1"-4008,-6 9-367,0 0-1949,26-32 303,-20 22 271,20-24-390,-28 31-430,1-1-300,-2 0-474,0 1 344,0-1 945,1 0-1268,0 2 38,2-1 406,0 1 1052,0 2-168,3 9-177,-2-4 9,4 10-57,-2-5 47,4 11-56,-2 1-362,5 11-394,-2-9-40,1 1 396,-2-5-7,1 1 30,5 11-108,2 4 32,5 8-25,-4-10-434,0-2 435,-4-10-6,1 0 2,1 0-63,1 0-53,12 9 130,9 1-3180,3-1 3286,4-5 88,8-3-293,-9-6 435,16 5-38,-24-12 0,-1-1 180,21 5-166,-17-4 0,0-1 111,17 3-7,2 1-155,-15-4 1,0-1-33,-9-1 0,-1 0-9,10 2 1,0-1 10,2 0 1,-2-1-19,-8-2 0,0 0-440,11 1 1,0-1 446,-11-1 0,-1-1-6,2-1 0,-1 0-841,3 0 0,-1 1 781,2-2 1,1-1 17,20 1 0,2 0-14,-13-2 1,0 0-11,16-1 0,1 1-141,-17-2 0,-2-1 143,3 1 1,0-1-17,1-1 0,0 0-130,1 1 1,1-2 203,0 1 1,1-1-2,-1 1 1,3-1 215,-6 1 1,4 0 0,0-1-289,2 1 1,1 0 0,-1 0 210,0-1 0,0 1 1,1 0-205,-7 1 1,3 0 0,-2 0 0,-4 0-42,11 0 1,0 0 27,4 0 1,6-1 0,-6 1-32,-5 0 0,-2 0 15,-7 1 1,2 0 0,-3 0-500,5 0 1,-2 0 560,1 0 1,0-1 5,1 1 1,1 0 257,0 0 0,0 0-257,1 0 1,1 0 3,-1-1 1,1 1-86,-1 0 1,4 1 33,-8-1 1,5 0-1,1 1 1,-4-1-19,-4 1 1,-4 0 0,4 0 14,4 0 1,4 0 0,0-1 0,-6 1-401,10 0 0,-5 1 361,1-1 0,1 1 0,-1-1 0,0 1 122,-1-1 1,0 1-47,-1 0 0,0-1 306,-2 1 1,3-1-277,-5 1 0,2-1 0,2 1 9,2-1 1,0 0 0,3 0-13,-6 0 1,3 0 0,1 0 0,-1 0-2,1 0 1,1 0-1,-1-1 1,-2 1-10,7-1 0,-3 0 0,0 0 3,-2 1 1,-1-1 0,1 0 5,2 0 1,0 0-1,-2 0-253,-11 1 1,-1-1 0,1 1 237,11-1 0,2 0 1,1 0 8,-2 0 1,0 0 0,-2 0-9,9 0 1,0-1 0,-9 2 1,2-1-1,-4 0-1,4 0 1,-2 0-4,-2 0 1,2 1 7,-5-1 0,1 1 0,-1 0-343,7-1 1,-1 0 338,-9 1 0,2 0 1,0 0-104,-1 0 0,-1 0 1,-2 0 115,9-1 1,-1 1-41,-7-1 1,2 1 0,-3 0 42,4-1 0,-2 1-3,0 0 1,1 0-1,-1-1 1,1 1 378,-3 0 1,3 0-380,-7 0 0,4-1 1,-1 1-5,1 0 1,0 0 0,0 0 218,0 0 0,-1 0 0,0 0-229,15 0 0,-2-1 17,-3 1 1,-4 0-15,-12 0 0,-1 0 0,9 0 1,0 0 10,-5 1 0,-3-1 1,19 0-12,-22 1 0,0 0 1124,26-1-1124,-16 1 2085,12-2-2057,-3-2-22,-13 1 6,10-1 21,-5-1 18,-4 0 538,-1 1-544,-1-1 1442,-21 4-1453,9-2 1182,-14 3-1199,1-1 307,-8 2-134,0-1-27,-4 0 252,0-1-269,-2 0-56,1-3-28,2-7-45,-1-2-12,3-7-4,-1 0-7,1 0-10,2-3-18,3 0-134,10-8-78,0 10 235,38-2 0,-37 16 0,19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47:28.64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2593 1264 32767,'26'-19'0,"-1"0"0,28-14 0,2 29 0,6-1 0,-28 3 0,1 0 0,1-1 0,0 1 0,2 0 0,-1-1 0,1 0 0,0 0 0,1 0 0,-1 1 0,0-1 0,0 0 0,-1 0 0,0 1 0,12-2 0,-1 0 0,-13 1 0,-1 1 0,8-1 0,-3 0-1472,4 0-1951,-8 3 3387,-6-1 1,-14 1 0,-4 0 0</inkml:trace>
  <inkml:trace contextRef="#ctx0" brushRef="#br0" timeOffset="285">3200 1202 26612,'-6'0'3640,"0"0"-2553,6 0-94,0 0-558,-69-13-435,40 9 0,-14-3 0,2 0 0,15 7 0,-5 1 0,11 2 0,0 4 0,13 2 0,4 11 0,6-2 0,5 11-1077,6-4-1005,4 5-77,6 2-148,2 2 1564,4 2-715,1 1 964,1 0 495,-1 1 100,-2 1-320,-4 0 185,-8 1-379,-7 3-2477,-7-1 2984,-9 2 410,-7-2 332,-8-3 425,-5-3 359,-6-4 384,-2-5 494,-5-4 18,-1-4-141,-4-3-2309,-1-3-66,0-2 0,7-6 0,0-1 0,-6 1 0,-18-5 0,43-5 0,7-5-664,6-4 0,4 6 0,2 0 1</inkml:trace>
  <inkml:trace contextRef="#ctx0" brushRef="#br0" timeOffset="1018">3814 1491 32362,'-47'-14'-197,"0"-1"0,3 1 1,5 4-1815,5 11 2894,2 3 1240,-9 5-2123,13 0 0,-5 4 0,16-2 0,2 1 0,1 9 0,5-5 0,0 6 0,7-6 0,3 6-349,3-5-2090,3 2-44,11-4 829,-3-5 817,8 1 367,-5-7 844,2-1 565,0-3 610,0-1 694,7-7 529,-8-1-2417,6-5-355,-11 1 0,-1-3 0,-2 0 0,0-10 0,-2 0 0,-1-1 0,-2 5 0,-5 9 0,1 2-1081,-2 3-108,0 2 158,0 2 4332,0 2-3942,-1 1-111,-1 5 1041,0 2 144,-3 14-284,3-3 60,0 10-4122,1-5 3996,1 0-60,2 3-75,2-1-1143,11 11-422,8-1 486,11 7 485,-3-13 287,1-8 430,-8-11 498,0-5 538,0-2 368,0-5 898,1-3-16,-1-5-1189,8-14-1168,-10 2 0,5-8 0,-13 4 0,-3 0 0,-2-1 0,-3 1 0,-1-1 0,-1 4-1114,-3-5-133,0 10 154,-1-2 364,0 13 83,0 3 157,0 3-474,-4 10 1517,2 0-353,-2 9 170,3-1-395,1 2 88,1 2-184,3 1-223,2 1 323,4 0-1511,2 0 535,12 6 366,-4-7 511,7 3 165,-7-10 411,0-3 427,6-1 474,-7-5 389,4-1 47,-2-8 269,-4-1-1538,5-5-525,-6-3 0,0-3 0,-1-2 0,0-1 0,2-10 0,-2 0 0,1-4 0,-7 10 0,-2 7 0,-4 10 0,1 2 0,0 3 0,4 8-4438,3 5-1200,1 4 5376,4 4 0,-10-11 1,0-1-1</inkml:trace>
  <inkml:trace contextRef="#ctx0" brushRef="#br0" timeOffset="1409">5152 1511 32767,'-22'-37'-76,"1"-1"0,-9 3 0,-1 11-1336,-11 28-2215,-18 3 4473,11 5-24,-1 4 1079,1 2-1339,2 3-891,-7 11 1794,13 4-1465,7 1 0,19-5 0,13-9 0,7-3 0,13 6-1333,3-9 412,12 2 33,-1-9 752,3-4 69,5-3 3412,3-2-3345,18-7 0,-2-8 0,-25 3 0,-2-1 0,11-12 0,-12 0 0,-15 4 0,-4 2 0,-4-1 0,-3 2 0,-3 2 0,-1 2 0,-2 2 0,-2 1-1789,-3 4 619,-3 1 844,-2 3 761,-1 1 786,-7 4 289,-2 6-1391,1 1-119,2 7 0,9-3 0,1 4 0,3 13 0,5-5 0,5 11 0,5-10-2592,6 2-2324,5-2 1,3 0-4916,3 6 9545,-3-8 1,-3-3 0,-9-11 0,-5-4-1</inkml:trace>
  <inkml:trace contextRef="#ctx0" brushRef="#br0" timeOffset="1985">5934 1522 31210,'-15'-40'-1103,"-1"0"1,2 2 0,-1 10-42,2 22-3813,-13 1 5592,4 2-106,-9 1 1189,8 3-1308,-2 0 241,0 3 525,-6 7-70,7-1-496,-2 5-275,7 15 2298,11-9-2997,-2 15-176,9-13-54,4 1-352,3 0-210,4 1 1,4 0 253,4-1 516,3 0 236,16 8 259,6-1-308,1-2 746,-5-5 635,-16-11-229,-6-2-188,-4-2 0,-5-3-118,-4 0-678,-4-3 152,-7 1 1374,-6-2-494,-7 0-1001,-7-1 0,-8-1 0,-27 0 0,12-2 0,16 0 0,0 0 0,-12-2 0,5-2 0,4 0 0,9 1 0,8 1 0,9 1-2888,13 0 3022,10 1 1,-2 0-1,1 1 1</inkml:trace>
  <inkml:trace contextRef="#ctx0" brushRef="#br0" timeOffset="2918">7638 1393 32767,'0'-18'-463,"12"25"0,-2 9 0,5 10 0</inkml:trace>
  <inkml:trace contextRef="#ctx0" brushRef="#br0" timeOffset="13485">6605 1336 28227,'0'-6'-2904,"-1"1"1381,1 5 5606,-63-34-3868,37 26 36,-12-10 1,0 5 530,2 25 1125,-2 12-1271,1 2 205,2 7-841,12-5 0,5 2 0,1 2 0,-2 9 0,5-8 0,2-1 0,7 2 0,3-1 0,7-2-2243,4-3-365,23 7 969,0-10 425,17 1 323,-17-16 1,1-3 43,20 3 503,-18-5 0,1-2-389,12-1 464,-2-2 359,-4-3 88,-5-3 410,-6-3 390,-6-1 619,-7 0 2122,-7-10-2840,-10 9 377,-17-6-1492,-3 13 921,-12 0-86,6 3-250,-2 2-333,0 1 153,2 1 986,1 2-1155,3 1 0,3 1 0,3 0 0,3-1 0,3 2 0,3-1 0,3 2 0,3-1 0,3 0 0,5 0 0,18 1-489,16-2-449,4-1 459,10-3 529,-13-3 845,3 0 66,-1-3-961,-2 0 0,11-7 0,-8-3 0,-4-1 0,-12-7 0,-19 7 0,-2-6 0,-7 4 0,-12-10 0,-6-3 0,-24-15-718,11 14-1405,-8 0 493,19 15 803,-4-2 3967,9 4-3258,-2-7 457,11 9-412,1-2-198,7 5 1265,10-3 170,3 2-1041,22-3-123,-11 4 0,12 1 0,16 3 0,-20 2 0,18 5 0,-29 1 0,-2 5 0,-3 1 0,-3 2 0,-3 2-690,-2 2-249,-3 2-145,-2 1 144,-2 13 256,-2-7 263,-1 30 225,-2-25 153,0 14 101,3-22 42,1-2 77,3-2-198,2-1-163,10 3 158,-3-6 61,8 0-3285,-5-9 3858,3-2 238,1-2 3,3-4 840,2-2 83,2-4-36,1-3-1128,14-10-608,-13 4 0,8-10 0,-17 6 0,5-14 0,-11 8 0,3-19 0,-14 19 0,-1-5-172,-7 11 344,-6-8-612,-3 0-1190,-2 1 223,2 4 142,6 11 1150,1 1-334,2 2 295,1-1 177,0 3 14,1 2 113,-1 4-139,1 2 16,0 14-49,0-3-37,0 15-8,-2-5-85,0 4 62,-1 18-85,1-8 191,0 13-32,1 2 88,1-11-467,3 13 531,0-17-81,4 0-716,1-1 450,3-3-3291,2 0 2739,2-4-458,3-2-1260,3-4 2495,5-2 0,-13-9 0,1-2 0</inkml:trace>
  <inkml:trace contextRef="#ctx0" brushRef="#br0" timeOffset="13854">7894 1092 32767,'-29'21'0,"6"-1"-186,19-8-965,3 0 270,0-1-5336,6 5 5451,2-7 1732,6 4-2079,-1-8 1491,2-2-753,0-2 452,0-3 211,1-3 98,-1-3 324,0-4-166,-1-1 3230,-2-2-3385,1-8-157,-6-1-209,-3-5-398,-5 9-166,-5 5-55,0 9 42,-6 2 32,3 5 14,-5 3 50,4 6 31,-1 4 119,2 3-3454,1 3 3258,3 2-2554,3 4 1731,2 4-1922,2 2 3249,3 7 0,-1-19 0,1 1 0</inkml:trace>
  <inkml:trace contextRef="#ctx0" brushRef="#br0" timeOffset="14358">8330 1429 26150,'-3'44'87,"0"0"1,0-9 0,0 0-80,2 7 1,0-1-760,-1-9 0,1 0 759,1 1 1,-1 1-505,-1 2 0,1 0 496,-1 1 0,1 1-12,-1 1 1,0 0-9,0 0 1,-1 0-1,1-1 1,0 0-615,-1-2 0,0 0 614,1-4 1,0 0 8,-3 23-860,-1-2 899,0-21-119,-1-3 119,2-22 778,0-6-801,-1-8 1737,2-8-1737,-3-28 18,5 1-725,0 9 1,0-1 707,2-25 13,1 26 1,1-1-64,0-2 1,2-1 43,0-1 0,2-1-3,0-2 0,0 1-897,1 0 1,1 0 904,-1 1 1,1 0-3,0 2 0,0 1 2,0 3 1,-1 0-6,6-26 0,-2 7 0,-1 6 1117,0-9-1106,-2 17-5,1-7-6,-1 21 600,2 2-605,0 3-489,4 3 494,0 3-17,4 3 17,2 2-23,15 3 12,-8 3-17,22 12 17,-21 1 493,6 11-488,-14 1-11,-3 4 6,-3 5 22,-4 2-33,-4 2 16,-6 0 6,-7-1-5,-7 0 21,-10-2-16,-7-2 6,-4-2 95,-5-3-96,12-10 1,-1-1 2724,-14 5-2741,-9 1-6,19-12-61,5-4-174,3-2 137,5-7-1235,5-2-3472,6-5-4689,5-2 9511,3 1 0,1 6 0,0 2 0</inkml:trace>
  <inkml:trace contextRef="#ctx0" brushRef="#br0" timeOffset="14758">9087 1825 22304,'-5'-47'-379,"-1"1"0,4-11 0,2 4 1284,9-4-1075,-1 17 0,-1-1 72,0 8 1,-1 0 39,1-1 0,-1-1 160,1 1 1,0-1-136,-1 1 0,0-1-160,0 2 0,-1 1 1007,4-31-853,-7 25 1,0-1 11,-2-13-7,-5-8-1,-3 30 823,-2 7-823,-1 6 1279,2 5-1258,-3 6 295,3 6-264,-3 7-23,4 7 3404,-2 7-3381,0 9-361,0 7 363,4-4 1,1 4-3,2 5 0,0 3-827,0 0 0,1 1 812,2 1 1,1-2 0,1-11 0,2-2-3,1 2 0,1-1-3,2 0 0,1 0-11,1 1 0,1-1-431,1-1 1,2-1 388,-1-1 0,1 1-137,6 10 0,-1-1 53,-5-10 0,0-2-1249,3 8 1,-1-1 1030,1 4-129,-4-6-19,-3-8-552,-3-5-897,-1-6-1121,-3-5 3076,-1-4 0,-1-3 0,-1-1 0</inkml:trace>
  <inkml:trace contextRef="#ctx0" brushRef="#br0" timeOffset="14901">8978 1567 20237,'50'-28'-472,"0"0"1,1 0 0,-1 1 0,1 2-1,-10 8 1,-2 12 0,-2 1 0</inkml:trace>
  <inkml:trace contextRef="#ctx0" brushRef="#br0" timeOffset="15443">1817 2721 19837,'3'-3'168,"0"1"-104,33-7 1,16 1-774,-20 4 1,2 1 747,11-3 0,8-2 0,1 2-1110,7 3 1,3 2 0,-2 0 1077,-9-1 1,-1 1-1,3-1-2,1 1 1,3 1 0,0-1 0,-2 1-226,5-1 1,-2 0 0,0 1 227,-11 0 1,0 0-1,0-1 1,1 1-1,1 0 0,1-1 1,0 1-1,0-1 0,2 1 1,1-1-1,0 1 1,0-1-383,1 1 0,-1-1 0,3 1 0,3-1 409,-6 1 1,4-1-1,2 1 1,1 0-1,-2-1 1,-2 1-170,0 0 1,-3 0-1,0 0 1,1 0-1,3 0 176,0 0 0,3 0 0,1 0 0,1 0 0,0 0 0,1 1 46,-9-1 0,2 1 0,0 0 0,1 0 0,-2 0 0,-1-1 0,-1 1-21,9 1 1,-3-1-1,0 0 1,0 1-1,3-1-56,-7 0 1,2 1-1,2-1 1,0 1 0,-1-1-1,-2 1 1,-2-1 48,6 1 1,-3 0-1,-2 0 1,0 0-1,0 0-9,2 0 1,1 0 0,-1 0-1,0 0 1,1 0-6,-1 1 0,1-1 0,0 0 0,0 0 0,0 1-8,0-1 0,0 0 0,1 1 0,-1-1 0,1 1-10,-1-1 0,-1 0 0,0 1 0,2-1 0,4 1-8,-7-1 1,5 0 0,1 1 0,1-1 0,0 1 0,-2-1 0,-3 0-17,-2 0 1,-2 1 0,-2-1-1,0 0 1,2 0 0,2 0-5,2 0 1,2 0 0,3 1 0,-1-1 0,0 0-1,-3 1 1,-3-1-5,4 0 1,-5 0 0,-1 0 0,2 0-1,2 0-24,-5 0 0,3 1 0,2-1 0,0 1 0,0-1 0,-2 1 0,-2-1-32,6 1 1,-3-1 0,0 1 0,-1-1 0,4 1-40,-1 0 0,3 0 0,2 0 0,-2 0 0,-1 1 0,-5-1-210,5 0 1,-4 1 0,-2 0 0,0-1-408,-1 1 0,-1 0 0,0-1 1,-2 1-2237,10 0 0,-2 1 1,-2-1 2951,-7 0 0,-3-1 0,-4 0 0,-6 0 0,-5-1 0,6 1 0</inkml:trace>
  <inkml:trace contextRef="#ctx0" brushRef="#br0" timeOffset="16085">11154 1183 30675,'0'-4'-5895,"0"0"8436,0 4-30,-36-39-913,19 34-1229,-28-26-374,30 44 682,1 2-1318,0 6 1578,6-5-937,2 4-855,4-5 603,10 2-1141,9-1 924,5-3-706,6-6 503,-3-5 193,0-3-1980,0-3 2970,-2-3 727,4-11 200,-6-5-848,-5-2-348,-9 0-601,-7 6-133,-3 0-407,-4 2-249,-4 0 50,-10-3 77,3 6 3692,-7 0-3258,-3 8-3014,6 5 3686,-7 4-568,0 13 952,7 1-213,-5 10-679,3 12-77,8-5-320,-3 13-677,13-8-1548,2 2 2934,7 5 1,-2-21 0,3-1 0</inkml:trace>
  <inkml:trace contextRef="#ctx0" brushRef="#br0" timeOffset="16392">11229 1753 25283,'-46'16'1667,"0"0"0,5-2 0,3 0-172,-4 7-1051,14-6 100,-3 5-544,20-5 0,10-5-50,7-1-131,37-6-169,-9-4 490,26-3 75,-20-4 11,18-7-226,-17 3 0,9-3 0,-24 3 0,-4 2 0,-7-1 0,-6 0 0,-4-1 0,-7-2 0,-4-1-682,-7-1-805,-6 1 250,-6 2 290,-4 3 419,-4 2 3036,-3 4-1612,-2 2 581,-1 3-1477,1 3 0,2 3 0,5 4 0,3 2 0,4 2 0,6 3 0,3 2 0,6 3 0,3 19 0,4-24 0,2 11 0</inkml:trace>
  <inkml:trace contextRef="#ctx0" brushRef="#br0" timeOffset="16796">13516 1831 24160,'10'-54'183,"0"-1"0,-2 6 0,-2 6-214,-2 3-2521,-3 9 2637,-3 9 1621,-5 4-2275,-1 9 1444,-7 3-1333,2 12 1401,-10 19-53,4 2-559,4 2 0,1 4-143,4 0 0,3 1-204,-1-1 0,2 1 211,2 1 0,2-1-588,6 15 643,3-1-3492,8-2-6589,12 8 7862,-7-21 0,0-3 0,-13-23 0</inkml:trace>
  <inkml:trace contextRef="#ctx0" brushRef="#br0" timeOffset="17000">13730 1090 24631,'-12'37'-1100,"3"-7"0</inkml:trace>
  <inkml:trace contextRef="#ctx0" brushRef="#br0" timeOffset="17592">13919 1537 29521,'11'29'-3024,"0"1"2053,0 5 552,0-1 176,-2-2 124,0-2 353,-3-3-197,0-1-581,-2-4 903,-2-3-55,0-2 23,-2-4 268,0-2 123,0-5 547,1-2-828,1-12 329,2-2-4,2-10-111,2-4-35,1-4 244,12-18-225,-3 9-2306,7-11 2782,-5 18-551,-1 2-560,-1 3 0,-1 5 0,-3 4 0,-1 5 0,-3 4 0,-1 3 0,-2 3 0,2 2 0,1 4 0,2 4 0,11 17 0,-5-2 0,8 11 0,-8-7 0,0 1-1079,0 0-173,0 1 471,0-1 259,2-1 370,8 6 188,4-4 33,-2-4 483,-2-9 369,-10-13-3164,1-4 4402,0-7 133,2-5-2292,0-7 0,1-4 0,0-5 0,-1-5 0,-7 5 0,-2-2 0,7-20 0,-8 15 0,-1-1 0,2-21 0,0-3 0,-5 16 0,-1-1-223,-1 11 0,-1 1-427,0-10 1,0 2-2309,-1-7 2126,-3 6 96,-1 8 1899,-2 6-1676,-3 6 239,-1 6-305,-3 4 943,4 7-506,-3 3 596,4 9 3520,-1 6-3473,-2 8-213,1 5 72,-2 8-1081,2 5 650,2 8-201,2 5-614,2 7 451,4-14 0,5 4 31,3-7 0,4 3 0,0-1 1,4 11 1,2-2 142,-3-13 0,4 0 0,2-3-653,20 10 1,1-7 442,-18-14 1,0-1-335,16 12 0,-2-3-2394,-9-8 3252,-4-3 1,-14-11 0,-3-3 0</inkml:trace>
  <inkml:trace contextRef="#ctx0" brushRef="#br0" timeOffset="17779">14820 1576 27267,'-8'-3'1511,"2"0"-1435,6 3 2097,0 0-1887,49-39 333,-12 28-553,13-9 1,6 1-1051,-13 16 1,0 5 235,-1-2 1,0 1-74,-5-1 1,-2 1-5839,16 2 6736,-20-2 0,-3 0 0,-22-1 0</inkml:trace>
  <inkml:trace contextRef="#ctx0" brushRef="#br0" timeOffset="18337">15413 1490 31854,'-39'24'304,"0"0"0,3-3 1,9-2-305,24-8 0,1 1-812,5 1-974,3-1 761,27 10 2767,-6-11-2159,22 5-13,-15-13 624,2-1 1168,-2-3-190,0-2-1172,-3-4 0,-1-3 0,-2-2 0,13-19 0,-19 8 0,8-15 0,-23 13 0,-4-1 0,-2 1 0,-2 0 0,-4 3-1496,-3 2-740,-5 4 4059,-15 0-2692,3 7 977,-8 4 0,-2 4 482,-4 4 254,-24 4 284,19 11-1128,13-1 0,-6 7 0,2 19 0,14-13 0,6 0 0,2 3 0,6 14 0,2 1 0,9-4-567,4-15-801,6-1-3112,6-2 3939,5-2 529,5-3 372,3-3 419,2-2 185,1-4 359,-1-4-6,13-4 366,-13-5-1141,22-9-542,-25-1 0,7-7 0,-15 2 0,-2 0 0,-1-3 0,-2-2 0,-1-3 0,1-1 0,10-13 0,-7 10 0,8-7 0,-9 14 0,0 4 0,6 0 0,-7 7 0,5 0 0,-9 7 0,-1 2 0,8 6 0,-5 2 0,5 8 0,0 13 0,-5-4 0,3 12 0,-10-8 0,-1 0 0,-1 15-1497,1 4-680,3 10 420,0-14 503,3-9 294,1-16 625,3-3-1065,18-5 1135,-4-5-4430,13-4-113,11-13 4907,-17 2 631,9-7 0,-33 12 1,-8 1-1</inkml:trace>
  <inkml:trace contextRef="#ctx0" brushRef="#br0" timeOffset="18675">16816 1697 32767,'9'-41'0,"-1"0"0,0 2 0,-6 10-2783,-18 19 3666,-3 2 299,-3 4-464,-1 2-718,-3 1 0,-9 6 0,8 2 0,-6 5 0,12 2 0,2 2 0,-6 11 0,8-4 0,-3 8 0,10-9 0,3 12 0,5-9 0,5 6-1231,6-10-490,5-3 781,4-1 518,3-3 421,13 1 733,-7-8 704,22-6 650,-25-7-2025,16-12-61,-24 3 0,4-6 0,-10 3 0,0-1 0,-2-1 0,-2 1 0,0 0 0,0-5 0,-2 8-764,0-3-154,-2 10 334,-2 1-131,0 5-16,0 1 77,-3 13 618,0 0 11,-6 27-62,1 9-206,2 2-76,4-13 1,4-1-613,4 7-1005,5-6 1,3-1-4045,11 4-3159,12 8 9285,-9-23 0,-12-12 1,-7-6-1</inkml:trace>
  <inkml:trace contextRef="#ctx0" brushRef="#br0" timeOffset="19150">17733 1624 32767,'-1'-5'-2650,"1"1"155,0 4 6512,-73-31-2889,40 24-1128,-12-10 0,0 3 0,13 17 0,3 4 0,0 3 0,2 5 0,-8 12 0,10-4 0,3 8 0,2 3 0,2 4 0,6-6 0,1 1 0,8 5 0,2 0-1204,15 14-970,2-15 537,14 7 805,0-17 777,5-3 555,4-2 326,1-4 395,16 0 520,-12-5-127,10-3-1614,-17-6 0,-1-3 0,18-10 0,-12 1 0,-4-5 0,0-3 0,9-7 0,-15 5 0,-1-1 0,13-15 0,0-6 0,-21 18 0,-1-2 0,-1-1 0,1-2 0,9-15 0,-1-2 0,-8 11 0,-1-1 0,6-10 0,-1-1 0,-11 14 0,-1 1-620,8-28-614,-6 1 109,-6 5 118,-5 5 114,-7 6-103,-4 7 209,-6 7 1277,-2 5-624,-2 6 225,0 4 240,2 5 628,0 4-60,3 1 245,1 3 1738,1 4-2882,1 4 0,-1 5 0,-1 6 0,1 4 0,-1 6-5,-2 28-1913,5-8 1273,2-16 1,2 4 64,4 19 1,2 1 277,1-21 1,1 0-639,2 23 0,4-3 603,11 2-1270,4-5 1245,3-3-123,2-4-286,0-1 67,0-4-854,-12-13 0,0-1-1941,6 11 3588,7 11 1,-22-34 0,-2-2 0</inkml:trace>
  <inkml:trace contextRef="#ctx0" brushRef="#br0" timeOffset="19526">18186 1846 29729,'-4'-4'1219,"0"0"600,4 4-1819,63-41-1321,-32 30 1699,10-11 1,1 3 112,-7 21-418,1 0-73,0 2 0,0 0 0,-2 0 0,-2-1 0,-1 1 0,-5 0 0,0 0 0,1 1 0,-8 0 0,1 0 0,-11-2 0,-4-2 0,-2 0 0,-2-1 0,0-2 0,-1-1 0,0-2 0,0-7 0,2-3 0,0 0-4206,3-1 2762,0 6-71,1 0 2662,1 2 292,3 1 416,-3 2 255,3 2-1496,-4 5-614,2 5 0,5 16 0,0 2 0,6 12 0,-1-3 0,0 2 0,3 1-602,0 0-783,3-1-414,8 12 1026,-8-14-401,5 9-1682,-13-19 2890,-1 1 0,-8-13 1,-1 0-1</inkml:trace>
  <inkml:trace contextRef="#ctx0" brushRef="#br0" timeOffset="19726">18937 1340 20683,'-3'-5'6528,"0"1"-5478,3 4-3169,-39 5-3376,31 24-2123,-28-5 6925,41 15 0,-2-26 0,-1-5 0</inkml:trace>
  <inkml:trace contextRef="#ctx0" brushRef="#br0" timeOffset="20044">19180 1839 25270,'23'38'1577,"0"-1"1,-1-2 0,-2-6-174,4-8-1241,0-2-176,0-2-55,-1-3-105,-3-3 37,-1-3 621,-4-3-1220,-1-2-96,-2-2 158,0-3 136,0-2 313,4-10 484,-3 1 166,3-8 234,-7 3 251,1-2 244,-3-1-465,3-10-690,-4 8 0,1-5 0,-3 9 0,0 4 0,0 1 0,1 4 0,1 3 0,2 1 0,3 2 0,1 2 0,3 2 0,2 1-668,2 2-2448,3 1-110,2 2-5091,13 4-663,-10-4 8096,6 2 1,-22-5-1,-4-2 1</inkml:trace>
  <inkml:trace contextRef="#ctx0" brushRef="#br0" timeOffset="20203">20025 1810 32767,'6'-4'0,"-2"0"0,-4 4 0,0 0 0,-1 25 0,3-9 0,7 34 0,0-22-795,8 10-341,-4-10-80,0 1-1559,1-1-347,-1 0 1591,-2-2-6435,-3-4 8027,-3-4 0,-3-9 0,-1-3 0</inkml:trace>
  <inkml:trace contextRef="#ctx0" brushRef="#br0" timeOffset="20384">20081 1534 32767,'-12'-2'0,"2"1"0</inkml:trace>
  <inkml:trace contextRef="#ctx0" brushRef="#br0" timeOffset="20746">20523 2139 32767,'5'2'0,"-1"-1"0,-4-1 0,30-61-1017,-16 32 1278,8-15 0,3-7-519,-5 9 0,0 0-67,2-6 0,0-2-1007,1-2 0,-2 1 726,-4 8 0,-3 2-676,1-18-645,-4 3 1607,-6 2 1058,-2 7-1383,-4 7 220,-4 5-69,-4 8 495,-3 5 304,-12 2 372,4 8 2829,-7 3-2289,5 7 161,2 5 87,-10 8-1299,7 2-174,-7 9-230,0 14-418,7-3 364,-5 16-770,13-7-234,6 5 496,4 3 415,9 5 293,7-13 0,4 1 115,-2-9 0,3-1 72,7 12 0,3-1 54,-3-13 0,1-2 63,0-1 1,3 0-41,11 8 0,2-2 123,-11-9 0,0-1-14,8 5 1,-2-2 26,6 3-287,-7-8-179,-7-4-135,-7-8-1638,-6-5-7900,-2-8 8963,-6-1 1,-2-1-1,-3 3 1</inkml:trace>
  <inkml:trace contextRef="#ctx0" brushRef="#br0" timeOffset="21436">20423 1675 22037,'-43'-16'605,"0"1"0,2 1 1,11 3 3020,25 10-2692,0 2 1310,13 6-2377,3 0-1178,28 12 1476,-3-6 202,22 5 2285,-8-8-2446,6 0-491,1-3 633,1-3-298,-20-3 1,1-2-51,16-4 0,-14 0 0,-3-2-640,0-6 349,6-4-160,-19 2 1833,6-8-2128,-5-1-135,-2 0 349,-5-2-124,-8 8 641,2-6-734,-5 9 24,-1 2 3654,-3 9-3030,-1-1 0,-1 2-14,0 1 112,-2 1-326,-3 1 1748,-1 0-814,-4 1-605,-2 0 0,-1 1 0,-7 2 0,2 0 0,-2 1 0,8-1 0,5-2 0,4 0 0,0-2 0,1 2 0,2 0 0,0 2 0,2 2 0,1 0 0,1 3 0,2 2 0,2 1 0,1 2 0,3 1 0,2 0 0,10 9 0,-4-7 0,6 5 0,-8-9 0,8 1 0,-2-3 0,2-1 0,-6-5 0,-4-8 0,2-12 0,-6 2 0,2-10 0,-7 7 0,-2-1 0,0 1 0,3-7-1176,2 2-589,-1 1 1024,-2 7 436,-3 7 677,-2 1 194,1 2 631,-3 2 197,2 3-936,-1 5-458,0 6 0,2 7 0,0 7 0,1 6 0,0 6-114,-1-4 1,1 1-1138,3 22 495,-3-17 1,1 0 153,2 17 481,-2-3 1,0 1-10,-3-20 1,0-1 268,1 19 1,-1 0-1072,-4-15 0,-3-3-4085,-3 17-4814,-5 9 9568,0-32 1,5-15 0,1-7 0</inkml:trace>
  <inkml:trace contextRef="#ctx0" brushRef="#br0" timeOffset="28112">6216 3830 19944,'20'-43'1096,"0"1"0,0-1 1,1 0-1,-3 4-739,1-13-108,-19 42 48,0 4-167,0 3 50,-1 2-159,-2 4 707,-10 14-110,-1 3-20,-10 14-600,1 0 507,-2 5-909,-1 3 764,2 5 12,2 2-663,8-10 1,3 0-611,-4 23 542,7-21 1,2 0-616,3 16-389,2 2-1875,5-8 0,2 1-1106,2 11 1174,-1-17 1,1-3 3063,1-13 0,-5-15 1,-1-7-1</inkml:trace>
  <inkml:trace contextRef="#ctx0" brushRef="#br0" timeOffset="28563">7001 3880 21894,'30'-48'718,"-1"0"1,-3 5 0,-6 6-328,-16 16-429,-4 2 330,-10-3-853,-1 8 445,-21-1 431,7 12-19,-13 7 276,3 7 227,-4 6-213,7-1 1,0 1-1411,-17 12 1535,17-9 0,0 1 497,-8 11-1168,4 0 242,5 0-753,7 0 156,6-1-222,7 0-168,6-5-84,4 0-105,6-5-156,5-2-120,6-4 412,4-5 458,18-4 350,-6-7 1110,14-5-501,-11-7 387,2-6 341,2-5 122,0-4-850,-13 6 0,0-1 176,12-14-561,-14 13 0,-2-1 5,4-8-209,-4 0-312,2-8-103,-9 13 71,-1-6-9,-9 18 104,-4 2-341,0 6 477,-1 3-436,0 3 1299,-2 7-380,-2 1 1087,-2 7-1132,0 1 129,-2 3-271,0 3-253,0 2 0,-1 4 0,0 2 0,-5 19 0,-2 8-588,-1 3 179,1-1-55,6-16-54,0 1-152,3 0-178,2-2-2355,3 15 1100,5-15-833,4 8-1665,4-20-3935,2-6 8331,-2-5 0,-5-9 0,-2-3 0</inkml:trace>
  <inkml:trace contextRef="#ctx0" brushRef="#br0" timeOffset="29061">7901 3823 21475,'14'-45'410,"0"0"0,-1 3 0,-3 8 1454,-6 15-1560,-2 1 885,-1 1-1175,-1 2 563,-2 1-857,-2 3 1078,-4 2-1107,-4 3 1033,-2 2-313,-16 3 428,3 6-1706,-14 4 2192,5 6-425,9 1 0,-1 0 674,-15 11-1525,16-8 1,0 1-50,-6 9 0,-1 14 0,12-10 0,2 9 0,15-14-1298,3-2 86,7-2-251,2-2-101,6-4-227,3 0 882,3-5 2049,2-2-1336,6-3 782,0-4 104,5-2 1262,0-2-499,15-10 76,-11 0-446,9-10-1083,-17 2 0,9-13 0,-11 7 0,5-11 0,-13 10 0,1-13 0,-6 10 0,-1-7 0,-6 14 0,-3 3 0,-1 5 0,-1 0-243,-1 8-469,0 0 170,0 4 18,0 1 1456,0 4-1148,-1 2 380,0 6-53,-3 4 196,1 4-35,-1 5-3368,0 3 3332,-1 5-966,0 3 702,-8 25-203,1-11-210,3-16 1,0 0 212,-6 16 76,2 0-138,1 0-207,4 1-375,4 2-443,1-1-1679,7 0-2561,4-2 5413,8 2 0,-12-34 0,0-5 1</inkml:trace>
  <inkml:trace contextRef="#ctx0" brushRef="#br0" timeOffset="29827">9139 3705 25505,'-32'-16'-442,"0"-1"1,-24-9 282,30 26 1190,-1 0-398,-1 0-202,0 2-47,0 0 1577,0 2-1379,2 2 309,3 0 617,1 0-1088,2 2 43,4 0-463,-3 4 0,7-2 0,-2 3 0,6-4 0,2 0 0,1 1 0,2 0 0,0 0-969,1 1 230,1 8-174,1-3 101,1 6 124,2 5-10,0-6 55,2 9 181,-3-8 173,0 1 35,-1 0-128,-1-1 382,-2 0 323,-5 7 327,-4-1 288,-5 4 38,3-11 40,2-8 541,6-7-168,2-4-1389,1 0 0,2-5 0,1-2 0,2-3 0,7-8 0,8-3 0,2 0 0,5 0-367,-2 7 560,1 1-678,3 1 1144,2 2-659,2 3 0,15 1 0,-11 3 0,0 7 0,0 2 0,1 2-196,17 14-817,-25-8-628,8 12 40,-11-6 3841,4 8-3408,-15 2 244,-6-8 198,-10 8 267,-9-10 322,-10 0 245,-7 0 95,-7-2 310,-5 0-4506,-6-4 1,-3-2 4287,14-5 0,0 0 0,-6 2 0,3-2 1,6-3-1</inkml:trace>
  <inkml:trace contextRef="#ctx0" brushRef="#br0" timeOffset="30360">10301 4330 21444,'-6'0'3035,"0"0"-1982,6 0 3462,0 0-4347,83-19-4022,-23 9 3945,-17 1 0,5-1 0,-2 2 16,3 1 0,-2 2 24,4-1 1,1 0-102,0 0 0,0 1-13,0 0 0,0 1-13,0 0 0,-1 0-10,-3 1 1,1 0 49,-8 1 1,2 0 0,0 0 197,16 0 0,-1 1-9,-2-1 1,-2 1-625,-9 0 1,-5 1 1002,7 0 7,-5 0-385,-6-1 405,-3 1 1707,0-2-2435,-12 1 4,-1 0 877,-13 0-906,-4 1 83,-2 0-3384,-5 1-4631,-1 1 8114,-2 0 1,4 0 0,1-1 0</inkml:trace>
  <inkml:trace contextRef="#ctx0" brushRef="#br0" timeOffset="31468">13453 4124 27465,'30'-13'217,"0"-1"0,20-7-70,-44 26-778,-2-1 130,-1 2 174,-5 2 209,-1-3 162,-4 1-103,-3-3 60,-9-1-149,3-2 361,-5-2 116,1-5-3451,7-1 3226,0-5-195,6 0-146,4-2-114,2-16 112,6 5 53,4-13 66,19 0 158,-5 9-1938,14-6 2092,-8 15 111,3 4 766,-1 6 0,3 3-766,8-2-189,-9 5 0,0 1 82,2 4-353,0 5 182,0 4-81,-1 6-82,0 3-79,-3 5-39,-4 3-13,-4 4-30,-6 3-2145,-6 3 2149,-5 2 986,-24 22-787,-3-11-472,0-16 0,-3-1 597,0-6 0,-2-2 30,-3 1 0,-2 0-202,-2 1 0,-2-1 259,-2 1 0,0-1 28,-2 0 1,0-1 291,0-1 1,0-1-343,0-2 0,1-1-15,2-3 0,1 0 140,2-3 0,1-2-84,-24 6 753,24-11 0,0-1-785,-10-1 982,-3-5-960,22-13-251,12 1 1951,8-17-2134,13 10-2458,9-6 2650,3 7-639,20-4 777,-7 6-493,14-2 688,-10 10 64,1 3 11,3 3-193,20 4-87,-15 4-95,-7 2 0,-2 1-123,7 6-62,12 5-82,-20-5-22,0 0 6,0-1-24,0-2 107,1-1 18,0-3-372,19-3 400,-15-2 13,15-3-263,1-9 454,-26 1 1,0-2 1160,1 0 1,-1 0-996,0-3 1,-2 0 88,14-11-16,-2-1-1659,0-4 1580,-3-1-62,-2-1 7,-3-1-66,-13 11 1,-1-2 273,15-20-254,-4 2 11,-14 11-43,-14 14 401,-4 3-548,-5 3 2791,-4 3-2769,-6 1 1211,-4 4-855,-16 3-103,5 5 56,-11 4 75,-1 11 49,11-1-1386,-7 8 1305,16-4-859,4 1 618,4 2-461,4 0 297,3 0-42,4 0-46,2-1 5,4 0-20,3-1 50,5 0 39,3-2 135,16 5 290,-5-9 1054,13 1-775,-9-10 175,14-4 202,-11-2 30,9-5 104,-15-4 47,-3-4-199,-1-4 327,-4-3-765,-2-1 217,-4-4-765,-2-1-119,-4-2-168,-3-12-342,-2 7-396,-2-9 386,-2 13 85,-2 1 25,-1 2 104,-1 3 33,0 3 192,-1 2 128,-1 3 944,-1 1-677,-2 4 496,-1 2-143,-6 2 216,5 3-258,-4 3-50,9 3-199,1 4-693,3 1-325,2 2-392,2 2-1949,10 10-369,1-5-4714,8 6 8167,-2-12 1,-8-6 0,-3-3-1</inkml:trace>
  <inkml:trace contextRef="#ctx0" brushRef="#br0" timeOffset="32341">15510 4159 14079,'6'-6'4672,"-2"1"-3429,-4 5 2695,0 0-3514,37-61-182,-30 42-77,10-17 1,-6 4-115,-22 26 24,-18 0-19,7 5-89,-13 4-31,7 3 15,-3 5 53,-1 3 9,1 3 4,2 3-45,2 2-56,4 1 58,0 11-8,9-8-15,3 7-23,8-12 9,3 0-10,4-2-1,3-2 2,6-2 29,3-1 26,5-3 34,2-1-3366,3-3 3434,2-3-161,0-1 213,0-3 29,0-2 94,5-6-63,-9-1 142,6-9-161,-18 4-67,1-5-112,-9 2-12,-2-2 3272,-2-2-3310,-1 0-18,-1-1-8,-2 2 4,0 0 18,-2 4 68,2 0-4,-2 3 276,0 2-347,0 1-33,2 5-62,-1-1-55,4 6-59,-1-1-67,0 2-65,0 1-86,0 2-30,1 2-523,13 6 450,3-2-3494,16 5 3184,4-2-473,-4-4 0,2-1-15,21 5 577,-18-5 1,1-1-1129,17 3-40,-1-2 371,-2-2 497,-1-1 599,-3-2 392,-3-1 201,-2-1 191,-4-1 201,-3-1 291,-3-2 326,-4-2 308,-1-2 1893,3-6-1719,-9 1-242,3-4-253,-11 3-202,-1-2-135,-2-2 492,1-8-718,-4 5 3451,-1-12-3345,-13 11 499,-2 0-970,-10 7-1429,-2 7 1394,-5 3-730,-23 5 666,7 3-6,-16 4 7,0 13-27,16-4-17,-9 9-13,23-4 4,4 1-19,6 2 7,6 0-1,6 1-2700,9 6 2723,5-8 821,18 9-850,-2-18-5,11 1 17,-5-10 0,0-2 33,1-3 12,0-2-6,-2-3 67,9-8 588,-12 0-498,9-14-73,-20 8 0,0-7 112,-10-2-134,-3 7-6,-1-6 12,-3 8 10,-1 2 28,-1-1 6,0 2 112,1-8-156,2 6 3385,-1-7-3397,2 6 0,2 1 0,1 0 11,2 1-5,-1 3 11,1 1 0,-2 4 5,0 1 68,-1 3-113,-1 2-22,-1 1-33,0 7 0,-2 1 5,-1 7 6,-2 1-12,1 3-3397,-2 5 3403,1 3-1514,0 4 1491,0 5 12,1 3-11,1 6 0,0 2-238,1 4 199,-1 2-51,2 3-134,1 1-163,0 0-257,0 0-393,1-1-682,0 0-3395,1 0-4095,0-8 9220,-1-6 0,-1-20 0,0-8 0</inkml:trace>
  <inkml:trace contextRef="#ctx0" brushRef="#br0" timeOffset="33940">4970 4657 15598,'-3'-61'239,"-1"-1"0,1 7 0,2 10 701,7 25-542,-2 6 120,-1 6-355,-2 3-426,0 3 289,-1 9 544,-2 2-238,-1 8-15,-4 4 11,-1 3-7,-2 4 2,-1 3 49,-7 22-65,4-8-1908,6-14 0,-1 1 1732,-1 18-29,0 4-541,2 3 448,5-13 0,1 0-25,0-11 1,1 2-71,2 22 1,3 0-5,0-23 0,1-2-21,6 20 0,3-1-125,7 5-957,-2-13 1,3-1 934,4 4 139,-2-11 1,1 0-146,-3-9 0,1-1 182,0-1 0,1-1-50,25 16 69,-10-19 38,4-2 57,5-4 19,5-3-6,-9-5 0,4-2-490,8-1 0,2-1 470,2 0 0,1-1 237,-19-2 1,0 0 0,3-1-207,6-2 0,5 0 0,-1-1 0,-3 0-34,-2 0 1,-4 1 0,4-1-262,7 0 0,5-2 0,0 1 0,-5 0 259,-8 1 1,-4 0 0,1 1 3,1-1 0,-1-1 1,5 1 7,-1 0 0,4 0 0,2-1 1,0 1-10,2-1 1,2 0 0,-1 0 0,1 0 90,-2 0 0,0 1 1,1-1-1,5 1-97,-6-1 1,5 1 0,2-1 0,0 0 0,-3 1 0,-6 0-166,-4 1 1,-6 0 0,0 0 0,5 0 148,6 0 0,7-2 0,0 1 0,-2 0 0,-6 1 3,2 0 0,-6 0 0,0 1 1,3-1 1,0 0-1,0 1-1,0 0 0,0 0 0,1 0 5,0 0 0,0 0 1,0 0-142,1 0 0,-1 1 0,1 0 139,1-1 0,0 1 1,0-1 92,0 1 0,1 1 0,0-1-91,0 0 1,1 0-1,0 1-7,0 0 0,1 0 0,-1 0 3,1 0 1,1 0-1,-1 0 16,0 1 1,1 0 0,-1 0-26,0 0 0,-1-1 0,5 1-1,-14 0 1,3 0 0,2 0-1,-1 0 1,-3 0 2,1 1 1,-2-1 0,-1 1-1,3 0 7,-1-1 1,3 0 0,1 1 0,-2 0-1,-3-1 2,14 2 1,-5 1 0,0-1-55,2 0 0,0 0 0,-1 1 52,1-1 1,-1 1 0,0 0 96,0-1 0,0 1 1,1 0-98,-2 0 1,1 0 0,0 0 5,0 0 0,0 0 0,0 0-6,-2 0 1,1 1 0,3-1 5,-13 0 0,3 0 0,1-1 1,1 1-1,0 0-2,2 0 0,1 1 0,0-1 0,0 0 0,0 0-6,1 0 0,-1 0 1,0 1-1,0-1 1,0 0 1,-2 0 1,0 0-1,0 0 1,-2 0 0,-3 0-21,14 1 1,-3 0 0,0 0 23,2 0 1,-1 1-1,0-1 0,0 1 1,-1 0-1,0-1 6,0 1 0,0 0 0,0 1-2,-1-1 0,0 0 0,0 1 7,-2-1 1,0 1 0,4 0-1,-14-1 0,3 0 0,1 1 1,-1-1-1,-2 0-101,0 0 0,-3 0 0,0 0 0,2 1 85,13 0 0,2 1 1,0 0-1,-4-1 5,-2 0 0,-4 1 1,1-2 105,-1 1 1,-1 0 0,4-1-100,-2 1 1,4-1 0,-1 1 0,-2-1-8,2 0 1,-2-1-1,1 1 46,-4-1 1,2 0-1,0 0 1,0-1-35,-3-1 0,1-1 0,-1 0 0,-3-1-6,3 1 0,-2-1 0,2 0 1,-5-1 1,3 1 0,0-2 0,-1 0 50,11-3 0,-2-2 1,1-1 19,1-1 1,0-2 0,0-1 1,-1 1 1,0-1 0,-1-1 22,-6-1 0,-1-1 0,-4 0 355,3-2 1,-3-2-286,-2-1 0,-1-1-232,-3 0 0,0-2 184,-3 1 1,0-1-32,-3-1 1,-1 0 380,-3 0 1,0-3-373,6-12 0,-3-1 350,-9 8 0,-2-1-446,5-9 1,-4-1-12,-10 12 1,-4 1-11,5-31-51,-7 2-107,-10 1-1016,-10 4 260,-10 4-3997,0 19 1,-2 2 5009,-9-8 0,-3 3 0,25 26 0</inkml:trace>
  <inkml:trace contextRef="#ctx0" brushRef="#br0" timeOffset="34729">10014 5811 30958,'2'-5'-1002,"-1"0"3813,-1 5-2811,12 14 0,-9 7 0,10 18-4759,-15 8 4662,-3 8-1016,-1 5 1126,1-29 0,1 1-121,0 0 1,0 1-377,-2 11 1,0 1 685,2-12 0,0 1-2,-1 20 1,0-1 414,1 7-684,2-22 1,1 0-255,0 11-262,2 0-604,4-2-1161,1-1-4189,4-1-3292,-1-7 9368,0-5 1,-5-17-1,-1-6 1</inkml:trace>
  <inkml:trace contextRef="#ctx0" brushRef="#br0" timeOffset="35090">9378 6674 29332,'-27'-50'-3129,"13"31"2381,24 50 360,6 17 183,-4-10-1544,1 3 1680,1 0-5,2-1-3299,2-1 3373,4-3-47,3-1 126,4-4 430,-3-12 1,1-2-90,19 5-262,-14-10 0,2-2 224,3-4 0,3-6 180,17-10 1,2-3 9,-11 5 0,1-3-117,4-10 1,3-5 0,-7 0 183,-8 1 0,-3-1-170,9-5 1,-3-1-76,-14 6 1,-6 1-1188,-4-1 976,0-4-347,-15 13 1703,-1 4-2299,-3 3-265,0 4-791,-1 3-494,-1 3-1433,0 5 3661,-3 6 1,3-4 0,-2 2 0</inkml:trace>
  <inkml:trace contextRef="#ctx0" brushRef="#br0" timeOffset="35483">9613 8263 19759,'-12'-47'1296,"0"0"0,1 5 0,3 7-762,7 16-30,-1 6-161,2 4-48,-1 7-347,1 15 132,2 5-102,3 34 84,-1-10-1402,1 22 1330,-4-13-10,0 6-506,-4-14 0,-1 8 1,0 0-357,0-4 1,-1 1 0,1 0 329,-1 6 1,-1 1-1,1-2-439,-2 10 0,2-8-1195,1-2-254,1-7-4487,-3 6 6901,0-14 0,0-8 1,2-17-1</inkml:trace>
  <inkml:trace contextRef="#ctx0" brushRef="#br0" timeOffset="35672">9351 8471 16408,'-13'-54'587,"0"0"0,0 0 0,3 11 0,0 2 0,3 1-1543,1-5 0,3 4 1113,3-13-11,5 4-30,5 1-30,6 3-2718,6 3 2837,4 3 10,5 5 941,3 5-1103,-5 14 0,2 3 42,17-4-223,-15 8 0,1 2-255,-1 6 0,0 2-247,14 6-321,11 9-782,-28 7-1754,-8 8-4502,-7 1 7928,-6-2 0,-5-14 0,-3-6 0</inkml:trace>
  <inkml:trace contextRef="#ctx0" brushRef="#br0" timeOffset="35855">9381 8545 22445,'25'-49'35,"0"0"1,-1 3-1,2 10-4,8 17 75,6 0-200,5 3-2318,1 0 1702,4 3-74,-1 1 314,1 1-1290,-17 5 1,0 1-1913,17-4 3611,-16 3 1,-2 2-1,-8-1 1,-1 2 0</inkml:trace>
  <inkml:trace contextRef="#ctx0" brushRef="#br0" timeOffset="36497">10308 7966 16357,'0'-6'4758,"0"2"-362,0 4-4289,-23-53-317,22 44 182,-13-37-63,30 60 56,4 3-3489,2 3 3476,4 3-993,12 14 873,-9-7-533,8 10 621,-14-10 36,-3 0-42,-3 1-13,-6 9 88,-8-10 29,-7 5 65,-7-15 2620,-6-2-2466,-3-3 40,-1-2 157,-15-4-112,15-4 1243,-9-4-1368,20-5 1103,2-4-1391,0-2-101,5-2-15,0 0-23,3-2 51,3-2 58,4-1 58,7-1 136,6-1 107,5 0 51,7 0-1,4 1-15,4 0-46,3 2-1411,1-1 1328,0 2-253,-1 0-10,1 1-28,-1 0-13,1 1 2,-1 0 4,-1 1 20,-4 0-14,-3 1 204,-3 1 16,0-1 28,-11 3 12,-2-1-2,-12 6 2,-4 2-30,-2 0 1655,0 1-1447,-5 4 76,0 1-16,-5 6-172,-1 3-7,-3 4-19,0 4-8,1 3-370,0 2 97,4 1-83,2 1 0,2-1 166,4-1 3,5-1-12,3-2-23,6-2-14,3-4 7,15 2 24,-5-8-307,7 0 352,-8-10 36,-3-2 29,-1-4 23,-1-3 33,-2-4 65,4-12-51,-8 3-10,2-8 5,-10 4 0,-3-3-6,-3-1-4,-1-1-3286,-3 0 3291,-3 2 10,-3 2-2038,-2 2 2056,-1 2-8,-3 3 46,-10-2-64,4 8-4,-8 0-5,8 9-49,-1 2-7,2 5-17,0 3-31,2 3-17,2 3-83,3 1-51,2 3 2166,4 0-2398,4 2 2307,4 10-3041,5-7-2873,17 16-363,-2-18 4344,18 7 0,-23-18 1,1-2-1</inkml:trace>
  <inkml:trace contextRef="#ctx0" brushRef="#br0" timeOffset="37097">11699 7914 21945,'13'-22'-229,"-2"9"2074,-10 35-2291,0 1 118,1 3 88,0-2 84,-1 13 39,0-10-172,-1 8 1103,-1-8-1170,0-9 261,-1 1 673,0-10-537,0-5 1920,2-2-1405,0-1-154,0-10-346,0 0 6,2-9-12,0 0-5,4-4 6,2-1 16,1-2-17,4-1-11,2 1 6,3 1-22,1 2 10,0 3 131,1 2-29,-1 3 28,-1 3-11,0 4 0,-2 2-21,8 5-14,-7 5-27,5 4-132,-7 4-16,-1 3-48,0 2-7,-1 3-27,-1 2-28,5 11 54,-4-7 21,4 7 25,-3-11 38,2-2 21,1-3-7,2-2 26,2-3-18,1-3 6,0-5-1,1-2-3415,0-3 3411,-1-5-928,1-4 952,1-5-198,1-4 198,-1-3 6,0-5-7,-1-2-10,-2-5 5,-2-4 8,-7 6 1,-2-3 35,0-4 1,-1-4-28,-2 0 1,-1-3 0,-1 2-308,1-2 1,-2 1 306,-1-6 0,-2 5 2580,-2 8-2552,-3 4 1192,-2 8-1176,-2 4-70,-1 5 57,0 4-5,0 4-20,-6 5-34,4 6 324,-6 7-341,6 6 29,-6 23-29,6-4 6,-2 19-1,8-6 189,2 5-214,4 6-29,4 4 21,0-32 1,1 1-20,2 0 0,3-1-20,1-1 0,2-2-6,2 0 1,2-2-26,2-1 0,1-1 3,2-1 0,1-2 5,2-1 0,0 0-130,26 15-75,-18-14 1,1-1-322,11 7-403,6 3-258,-31-18-1328,-8-5 2622,-7-4 0,-4-2 0,-1-1 0</inkml:trace>
  <inkml:trace contextRef="#ctx0" brushRef="#br0" timeOffset="38387">12323 7785 22352,'60'-3'-9,"0"0"1,-6 1 0,-1 1-1,-11 2 0,-4 1-489,23 0 461,-13-1 0,-1-2-2049,2-1 1973,9-3-33,-25 0 298,7-5-527,-3-2 252,-4-1 61,-7 0 57,-12 4 55,-3 0 51,-1 0 50,-4 0 461,-2 0-175,-3 0 1742,-7 2-1899,-1 3 50,-5 3 376,-9 3-180,-3 4-363,0 1 225,1 4-61,11-1-74,2 0-25,3 9-86,3-5-27,2 5-20,7-6-70,2 1-235,6-1 78,15 3-423,-3-5 540,10-1 74,-7-6 45,-1-2 42,0-2 91,0-4-14,-3-2-24,-2-2-41,-3-4 36,0-7-119,-8 2-46,-1-8 420,-8 7-479,-12-21-156,1 15-15,-10-12 22,2 20 102,-3 2-3281,-3 2 3458,-2 3-878,-2 2 992,-1 2 77,-9 3-49,4 5-28,-4 8-25,13 2-51,8 6-78,8-3 2838,3 3-2977,2 2-62,9 25-77,10-3 553,6 10-671,9-14 50,-2-14 40,4-1 36,4-4 53,1-1 60,2-2 66,-1-4-119,13-2-726,-13-5 824,11-1-2877,-19-8 2866,-1-1 29,0-4 504,-3-1-446,-3-3-186,-3-1 230,-4-3 612,3-25-535,-8 0-96,1-10-2,-8 12-27,-2 16-234,-1 3 259,0 4 281,0 4-248,-2 3 86,1 4-118,0 2-36,-1 2 3214,0 0-3189,1 12 361,0-1-420,2 13 6,0-1-2,1 5-11,0 2 5,-2 1-1035,2 14 976,-2-13 63,0 9 18,-2-16-3,0-3 9,0-3 5,0-5-2,1-3 15,0-4-1,1-4 3,1-1 78,7-7-7,0 0 1017,8-9-1026,7-7-88,-4 3 4,7-7 11,-9 6-6,-1 0-55,0 2-32,0 0-18,3-1 15,-5 7 80,4 1 0,-3 9-16,-3 3-51,10 10 15,-9 0-12,6 10-45,-7-3-125,6 12 90,-4-8-6,5 9-41,-4-12-14,3 1-262,4-2 175,6-1-396,23 4 314,-6-8 193,-16-4 0,3-2-126,4-3 0,-1-2-1722,22 1 1979,-21-2 0,1-2 29,-1-3 0,-2-2 34,19-4 4,-20 1 1,-1 0 29,12-8 27,-2-2-1005,-2-2 1060,-3-3 105,7-15 6,-15 8 196,3-10 129,-19 0-341,-8 11-23,-6-6-40,-9 16 7,-8 3 38,-7 4 1585,-7 3-1473,-29 4-234,10 3-54,14 3 1,1 1 13,-13 5-553,4 5 525,4 3 6,5 3 0,-3 16-17,13-4-132,-3 22 110,19-20-18,9 16 29,9-22-29,12 5-32,23-8-1,-4-8-1485,19 0 1514,-12-9 10,1-3 34,0-5-22,-5-3-794,10-15 866,-18 0 23,4-11-11,-20 3 67,-1-22-67,-9 6-29,-4 13 1,-2 0 16,-1-20 17,0-3-16,-2-2 5,0-3 53,-1 18 0,0 0-1,0-19-7,0 22 0,-1 3 112,-2-9 130,-3 7-147,0 6-6,0 6 1336,0 6-1358,0 5 1028,2 6-1096,2 3 1849,0 3-1899,1 4 69,0 4-96,1 7-1,7 41-27,-1-11 16,1-4 0,0 1-3381,5 19 3362,-5-26 0,0 0 8,0 1 0,-1 3-1171,4 16 0,1 2 1160,-4-13 0,1 0-628,3 14 0,-1 0 602,-2-17 1,0-2-420,1 0 1,-1-1 287,0 0 0,1-1 396,-2-2 0,0 1-3351,0 12 1,-2 1 3122,-3-8 0,-1-2 0,1 27 0,-5-30 0</inkml:trace>
  <inkml:trace contextRef="#ctx0" brushRef="#br0" timeOffset="41550">16660 6784 20708,'14'-46'45,"0"-1"1,-1 6 0,-3 6 2600,-6 10-3020,-7 14-442,-8 10 3033,-9 14-1792,-2 10 0,-2 4-228,3-2 1,0 1-941,-10 14 0,1 3 926,5-4 0,1 1-40,0 5 0,1 1 626,0 3 0,1 2-451,2 1 1,1 4-1055,4-4 0,2 5 0,1-3 556,4-11 1,0-2 0,2 2-32,-2 11 1,1 3 0,3-3-121,2 3 0,3-2-74,2 0 1,3-1-317,1-1 1,3-2 207,4-2 0,2-1-150,2-2 0,3-1-103,3-3 0,2-1 128,2-2 0,4-1-732,-1-6 1,5-1 0,-1-3-501,6 4 1,3-4 1756,-3-3 1,3 0-1,-6-5 1,10 1-1,-2-5 1</inkml:trace>
  <inkml:trace contextRef="#ctx0" brushRef="#br0" timeOffset="42280">17243 7115 16576,'-8'-4'2777,"3"1"-2445,5 3 2506,0 0-2577,-37 61-142,33-31-850,-8 16 1,4 2 719,26-10-905,10 10 841,-7-16 10,-1-1 407,-1-2-529,-4-3 34,-3-2 95,-4 3 52,-4-8 161,-4 1 787,-4-10-433,-8-4 970,0-2-929,-13-6-3840,8-4 3398,-6-4 201,-6-21-207,10-5-137,-3-9-535,15 2 315,9 7 21,9-25 256,2 11-11,-4 17 1,2-1 7,1-1 1,-1 1 8,7-17 67,-7 18 1,-1 1 86,2-7-3,-4 4-16,0 5-8,-1 5-11,0 4 11,1 5 15,1 4-101,4 4 73,2 3 3192,6 3-3185,20 0-34,-8 5-1408,16 2 1357,-13 5-54,-1 4 484,0 3-663,11 15-32,-13-5-951,-7-1 1,-2 0 955,1 7 3,2 11-26,-17-14 19,-4-1 63,-6-1 53,-6-2 101,-7-1 74,-8-1 86,-23 7 59,7-8-57,-16 3 141,13-13-41,2-3-122,0-4 12,3-3-48,2-2 2019,5-4-2133,5-4-36,5-3-81,6-4-56,5-2-88,3 0 41,6-1 70,3 0 1647,6 1-1503,14-3 88,-2 7 85,10-2 86,-5 8 31,1 4-52,17 0-572,-9 6 387,13 3-33,-14 4-116,2 3-32,-1 1-37,-1 4 11,0 1 36,-2 3-335,9 12 325,-16-6-1157,4 8 1161,-20-12-113,-10 11 143,-9-10 19,-12 6 16,-23-3 68,4-9-101,-16 4 145,14-13-10,1-1 13,3-5-135,2-1-179,6-3-269,5-3-220,5-3-1140,5-4-2731,4-6 4581,4-5 0,3 9 0,2-2 0</inkml:trace>
  <inkml:trace contextRef="#ctx0" brushRef="#br0" timeOffset="42946">17947 6861 17433,'3'-3'3527,"-1"1"-1562,-2 2-1679,68 10-3598,-37 1 3311,13-2 0,0 3 9,-7 8-8,4 2-53,3 2-17,1 2-6,-2 1 0,-1-1 1019,-3 1-906,-6-2 36,4 12 127,-15-9-209,0 9-15,-16-12-12,-4 1 34,-7-1 21,-3 0 26,-7-1 15,-3-3 36,-3-2-72,-2-3 116,-1-1 48,-1-4-22,1-4-18,2-1 1800,1-4-1855,3-2 12,2-3-39,2-4-27,2-3-38,2-4-54,2-3 409,3-3-438,2-3 16,3-2 10,5-2 37,5-1 167,8 0-62,20-10 31,-2 11 9,15-5-116,-9 13-752,1 2 696,3 2-22,2 2-21,1 3-16,1 0-1115,-1 3 1095,1 1 136,-1 2-6,-4 1-12,-4-1 12,-5 2-17,-7 0 11,-7 0 1,-5 0-6,-7 2 970,-5-1-618,-4 3 863,-7 2-826,-17 8 6,-2 1 3,-12 6-231,5-3 279,-10 11-395,11-6-19,-4 8 316,17-9-391,5 1-83,4-1-45,5 9-74,5-9-119,6 7 22,4-10 16,7-1 19,3-1 53,5-2 41,4 0 36,4-3 87,2-2 115,3-3 13,1-2-1427,-2-2 1420,0-3 12,-3-3 55,8-10-34,-13 1 11,4-6 17,-18 1-2865,-4-1 2825,-5-4-326,-4 0 292,-4-4 5,-5 0-6,-5 0-270,-4 1 276,-4 1-6,-2 2 0,-2 3-1414,-2 4 1414,-2 1-26,-13 1 20,10 6-5,-10 2 181,17 6 23,1 2 23,3 3 5,3 3 841,4 4-983,0 8-360,6 7-225,5 2 1407,8 1-2471,7-7 2672,6 1-1151,24 10 0,-25-18 1,14 6-1</inkml:trace>
  <inkml:trace contextRef="#ctx0" brushRef="#br0" timeOffset="43481">19647 7101 22033,'17'-41'387,"-1"0"1,0 3 0,-7 10-260,-14 23-5437,-3 3 5464,-5 1-814,-4 4 814,-3 4 545,-2 6-641,-2 3 68,3 4-15,-4 24-64,13-15-42,6 25-42,16-29-56,9 5 1834,4-12-1768,6-2 10,3-2-586,5-1 552,3-4-1824,0-1 1871,1-4 434,-8-3 0,0-2-387,5-2-27,17-6-1,-36-2-155,-4-3 212,-5 0-12,-3-4-18,-4 0 4,-3-2-12,-3-1-6,-3 1 16,-3 1 1129,-7-3-1087,5 7-16,-3 1-39,7 9-3,2 3 2617,1 1-2631,0 2 1988,-1 2-1998,1 3 3,-1 3-6,1 3 463,2 8-364,4-4-67,5 7-26,6-7-15,18 7 2,-2-4-3380,15 4 3388,-6-7-164,4-2 69,2-2 77,1-2-429,-1-4 450,-3-2-6,-4-2-2116,-3-4 2144,-3-1 1314,-4-3-1291,-3-3-6,-3-2 17,-4-2-67,-4-1 61,-4-3-6,-4-1-10,-3-3-18,-3-1 12,-4-3 5,-12-12-22,1 9 6,-9-9 170,-5 4 8,6 11 403,-6-4-371,14 14 4,2 4 12,6 3-40,2 2 2928,2 2-3070,3 0 1072,-1 4-1557,2 2-1386,8 11 58,3-2-886,11 9-2354,5-6-3469,0-1 7582,-1-2 0,-12-8 1,-5-1-1</inkml:trace>
  <inkml:trace contextRef="#ctx0" brushRef="#br0" timeOffset="43821">21151 6911 19872,'0'-6'2057,"0"2"-62,0 4-109,-103-53-3794,52 41 2017,13-5 0,-6-3 1,7 9 166,-4 23 828,24 0-848,1 8 153,12-4 194,12 12-1217,3-6 308,10 10 28,2-8 188,6-1 0,1 0-1420,11 7 1412,-7-6 0,-1-1 53,7 3 217,1-2 180,-2 1 875,-1-1-1054,-3-1-131,-5-1-45,-4 0-29,-4-2-3136,-6-2 2884,-3-1-651,-6-1 593,-3 0 91,-8 4-32,-11-2 53,-4-1 35,-8-6-1520,2-6 1814,-4-3 1,-5-1 7,-5-3 246,8-1 0,-2-2-540,-4-2 0,0-1 29,1 0 1,0-1-658,-6-4 0,5-1-1108,0-3-2372,-2-8-4171,25 10 8429,8 0 1,4 8 0,2 2-1</inkml:trace>
  <inkml:trace contextRef="#ctx0" brushRef="#br0" timeOffset="44021">21212 6862 16242,'2'-6'3128,"-1"0"-1895,-1 6 811,0 0-679,-71 35-707,24-3-2673,1-6 1,0 1 2167,0 14 63,6 6 175,22-22 0,0 2-758,-3 7 1,2 1-1192,-5 20-959,11-6-1830,10-16-4156,4-5 8384,2-7 1,-1-9 0,0-6-1</inkml:trace>
  <inkml:trace contextRef="#ctx0" brushRef="#br0" timeOffset="44656">21462 7172 18236,'4'-5'4645,"-1"2"-2361,-3 3-2182,18-34-173,-10 32 164,14-25-88,-2 43-29,-1-5-15,13 1 102,14-3 37,7-4-658,1 0 683,-6-6-67,-5-6 87,4-12-71,-10 0 120,-4-9-211,-24 10-42,-3-3-43,-3-1-19,-2-2-16,-2 0 64,-7-8 70,-7 1 27,-3 3 515,-3 8-275,-5 11 148,4 5 50,-7 1 40,7 4 72,2 3-68,0 3-113,2 4-111,-7 12-179,6-3-188,-3 11-88,4 5-107,7-6-95,0 9-27,13 2-66,6-9 116,22 22-1889,0-23 2164,16 8 61,-6-14-2606,1-3 2788,0-4 45,-2-3-756,-3-4 583,-3-4-103,-4-3-72,6-2-38,-11-4-17,4-1-43,-11-4-16,-3-2 262,-2-3 1196,-2-3-1226,-3-4-35,-4-2-3,-1-4 3009,-3-2-3033,-1-1 1117,-2 0-1099,-1-2 42,1 2-9,2 2 19,1 2 28,3 3-11,2 2 25,4 1 5,2 2 34,11-2-9,-2 6 317,7 1 73,-5 7 38,0 3 65,9 4-90,-7 2-72,6 5-37,-1 9-111,3 7-346,2 2-65,-1 0-973,-6-5 884,2 1 52,2 1 70,1 0 14,-1 2 94,15 14-29,-15-10-55,-6-5 0,-3 1-208,-2 4-279,-2 6-556,-12-13-1469,-7-3 2585,-5 2 0,3-11 0,-3-2 1</inkml:trace>
  <inkml:trace contextRef="#ctx0" brushRef="#br0" timeOffset="45273">23216 6228 28159,'44'28'-393,"1"0"0,-2 2 0,-6 2-25,-13 2 0,-4 2-1057,2 3 1,1 1 1261,-1 2 1,2 3 100,-2-1 0,0 2 0,1 2 86,-1 0 1,-1 1 0,0 3-194,-4-6 0,0 3 0,-1 0 1,-2-2-472,1 4 0,-2-3 1,-4 0-222,-5-3 0,-2 0 0,-5-2 896,-8 10 1,-2-6 0,-4 5 0,-4-2 0</inkml:trace>
  <inkml:trace contextRef="#ctx0" brushRef="#br0" timeOffset="46626">18547 8696 32767,'24'-54'0,"-1"1"0,0-1 0,0 1 0,4-12 0,0 1 0,-6 18 0,-7 21 0,-5 6 0,-5 6 0,-2 6 0,-2 4 0,-1 11-1357,-2 4 804,-11 49-341,3-18 590,0 6 0,-1 2-205,0 7 318,1-7 0,-2 4 43,-2 1 0,-1-1-879,3-9 0,0 0 908,-3 4 1,0-6-264,-2-5 89,-14 5 109,6-16 66,-12 3-50,7-22 0,-2-3-231,-8 0 18,6-4 1,2-3 209,-3-8 97,2-6-38,3-3-68,-4-15-105,12 6 235,0-12 341,15-2-334,4 10-81,2-8 94,4 16 62,0 5-89,2 5 2124,0 3-2027,-1 5-41,-1 3-26,-1 4 672,-1 5-716,0 5-2,0 4 90,0 5-17,0 2 22,0 2 0,0 2-16,0 0 33,4 1-23,5-2 1,6-2-397,7-1 431,8-2-12,7-3 11,7-2 0,-5-7 1,3-2-485,-11-2 0,3-1 451,25 1 0,3-3-20,-13-4 0,-1-1-747,0 0 1,0 0 751,-7-3 1,-3-1 3,10-5-24,-7 0 13,-5 1 294,-5 0-637,-1-2-95,-10 3-369,-2 0 15,-12 5 797,-6 2 0,0 1 0,-2 2 0</inkml:trace>
  <inkml:trace contextRef="#ctx0" brushRef="#br0" timeOffset="47192">17423 10269 20114,'1'-51'607,"-1"-1"0,0 6 0,0 8-283,4 17-4325,-3 7 4135,1 4 1392,-2 6-1521,1 3 6,0 13 1,1 2 916,1 17-883,2 25-23,-1-5 81,-1-17 1,0 3-101,3 4 0,0-1 2374,5 21-2383,-3-21 1,0-2 5,8 11 0,1-5 11,4-5 11,2-4-5,2-5-6,1-3 1,-1-4-7,-3-6 51,-1-4 79,-4-6 44,-2-3 17,-1-6-11,-1-6-67,2-7-28,0-5 177,1-6-178,8-21-50,-5 7-5,5-16-6,-7 11 0,-2-1-22,1 0-2431,-2 3 2431,0 3-1,-2 6-110,0 7 99,-4 7-11,0 6-78,-4 4-431,1 5 54,-1 2-200,2 4 3015,1 4-3816,3 5-778,3 3-1658,1 4-4509,0 0 7570,-1-2 0,-7-6 0,-2-4 0</inkml:trace>
  <inkml:trace contextRef="#ctx0" brushRef="#br0" timeOffset="47700">18595 10361 23776,'-10'-40'298,"-1"0"1,3 4 0,0 11-204,2 21 89,3 4-145,-2 1-17,-1 3 56,-3 4-61,-1 3 6,-2 4-7,-1 3-4,-1 4 21,1 3-10,-1 3-7,1 4 21,1 0-26,-1 17-515,4-12 510,1 10 16,6-16-22,5-2 0,4-2-5,5-1-1,6-4 29,20 5-6,-6-9-11,16 1-6,-12-12 0,1-3 11,1-2 22,-3-8 1,1-1-28,9-3 8,-10 0 0,-2-2 30,-3-4 1,-6-2 56,-2-12-62,-12 7-16,-2-9 556,-12 10-545,-5 0-3410,-8 0 3382,-6 3-87,-22-9 86,9 7 29,-16-5-608,16 8 619,-1 0-12,3 1-27,0-1 22,4 0-17,2 0 6,5-2 5,3-1-11,5-1 12,4 0-1,5 0-11,3 1 1,4 1 4,4 0-724,4 2 741,3 0 383,4 4-382,1 1 5,4 3-28,1 2-16,2 2-1,1 4 6,14 2 28,5 11-28,1 2 2567,-3 10-2573,-13-1 1,-1 4-1,-3 3-5,-1 5-1463,-6 3 1385,-2 3-404,-4 22-83,-6-14-875,-5-6 1,-3-1-3519,-5 6 4510,-1-13 1,0-3-1,1-8 1,-1-1 0</inkml:trace>
  <inkml:trace contextRef="#ctx0" brushRef="#br0" timeOffset="49308">20576 10295 12961,'2'-9'3153,"-1"3"-1120,-1 6-1372,0 0-213,3-64-231,-3 40-55,1-14 1,-2 3 190,-4 18 11,-4 2-16,-1 3-46,-2 1-55,-1 4 509,-12 1-605,4 4-17,-11 3-33,6 4-28,-2 5-2587,-1 4 2558,-1 3-10,-2 3-6,2 5-17,2 2 0,1 2 1,3 3 302,4 1-314,10-3 0,2 2 0,-1 7 6,7 19-12,9-32 1,9-2-12,4-4 11,20 3-5,-7-10 16,-2-4 1,0-1 6,6-3 2622,10-1-2612,-18-5-3146,-3-1 3158,-4-4 16,-1-1 28,-6-1 113,1-5-102,-9 2-27,0-4-12,-6 6-38,-5-1 517,-2 2-518,-26 2-5,7 6 3408,-20 5-3403,13 7-5,-2 4-1,0 2-16,0 2 11,2 3-5,4 1-7,4 1 12,4 0-33,6-1 10,5-1-10,5-1-6,7-3 16,7-2-5,9-4 11,9-2-27,34-4-694,-6-3 730,-17-3 0,2-3 2,22-4 6,-19-2 0,1-1 0,-11 1 0,-1-1-6,9-2 1,-1-1 10,-8-1 1,-1-2-54,-4-1 1,-1 0 53,23-16 10,-16 0 12,-17 10 0,-5 0-3079,-3 2 3119,-4 1 505,-3 2-461,-1 2 131,-1 1 115,-4-1-145,2 5-11,-2 1-51,2 6 3348,1 1-3415,0 2-90,0 7 23,-1 7 11,-2 13-56,1-1 39,-1 3-11,2-8-6,1 0 12,0 1-6,0-1 0,0 0 11,1 0-5,0-2-12,0-2-11,0 3-11,2-5 23,0-2 10,0-8 51,0-4-16,0-1 16,1-2-12,2-3-21,2-3-1,1-4-16,2-2 22,2-3-23,2-1 23,7-7-39,-5 7 17,7-4-6,-9 11-6,1 2 12,0 2-90,5 1 22,-3 3-33,4 0-28,-6 3-208,7 8 96,-4-3-23,6 8-67,-6-2-28,0 1-72,2 1-572,11 6 431,-5-4-56,12 4-873,8-4-141,11-5 115,2-1 1135,-1-6 229,-21-5 59,-3-3 283,-5-2 123,-5-4 734,2-8-353,-9 2 61,1-5 12,-8 6-57,-3 0 1280,0-9-1582,-3 6-2989,0-11 2905,-2 15 132,-6-5-379,-2 13-32,-9-1-29,-4 9 34,-24 8-34,5 0 6,-16 9-11,-3 5-1,15-2-10,-7 6-13,23-8 13,8 0-12,3 11 6,11-12-6,6 8 3283,8-17-3266,17 0-3034,-1-6 3051,14 0-1244,11-10 1267,-11 0-132,-8-3 1,-1-1 225,3-4 258,12-14 67,-19 10 2574,-1-2-2876,-12 9-56,-7 6 1731,-6 6-1860,0-1 604,0 5-565,1 3 28,7 32-45,-2-9-3391,5 30 3397,-5-13-3,-4-6 0,0 5-1143,-1 10 1,-1 2 1114,1 1 1,-1 0-278,0 2 0,-1 1 82,-2-19 0,-1 1 0,-1-3-68,0 8 0,-2 0-336,-3 13 0,-5 0-129,-9-4 0,-4-6 884,6-13 1,-2-3-250,-9 9 1,-1-5 90,-14-5 2122,2-17-1921,-6-27-112,18-11 0,-3-20-17,20-5 443,5-7-426,8 10 0,1-1-226,3 8 0,2 0 201,2-11 0,3-2 25,12-2 0,3 1-586,-4 11 1,3 0 540,7-12 0,2 1-3,-5 16 1,-1 2-94,0 0 0,2 1 88,12-10 0,1 1 0,-10 10 0,1 1-131,9-7 1,0 1 118,-13 11 1,0 2 8,0 0 0,1 0-3,9-5 0,1-1 11,-11 8 1,1 0 2,16-9 0,-2 1 903,1-2-816,-12 10 0,-3 1 137,-2-1 85,-1 1 55,-17 10 309,-3 3-403,-3 2 869,-2 3-1083,-2 4 180,0 0-214,-4 13 3365,3-3-3398,-2 8 17,3 10-12,0-5-5,2 12-45,0-9-22,0 4-3526,1 0 3212,0 0-2510,2 1 1844,-1-1-2319,-1-1-980,0 1-4918,-1-6 9264,0-5 0,0-11 0,0-5 0</inkml:trace>
  <inkml:trace contextRef="#ctx0" brushRef="#br0" timeOffset="49519">22687 10183 22649,'-3'-7'1663,"1"1"-1344,2 6-509,0 0-213,-33-23-392,23 28-522,-24-12-884,32 36-2616,1 4-5014,2-2 9086,0-4 0,0-12 1,0-7-1</inkml:trace>
  <inkml:trace contextRef="#ctx0" brushRef="#br0" timeOffset="49910">22812 10498 19932,'1'-4'3932,"1"1"-2453,-2 3-1446,16 36-15,-10-16-13,12 30 23,-15-26-637,0 1 615,-2-1-1,0-2-44,0 6 34,-1-9-7,0 3 35,0-12 111,0-2 174,0-5-162,0-2-51,1-5 564,1-3-631,2-4 0,1-5 23,3-2-12,1-5 6,4-1 16,2-2 1,3-1 11,2 0 0,3 2-1,2 2-10,1 2-40,-2 4 1,-2 3 5,5 2-6,-8 6-16,4 2-12,-9 5 6,1 3-5,-1 3-18,0 5-66,7 14-1,-6-4-44,3 11-287,-9-8 113,-1 1-135,-3 2-229,1-2-297,-2 1-347,1-1-544,1-1-1271,1-2 3131,5-2 0,-5-10 0,0-2 0</inkml:trace>
  <inkml:trace contextRef="#ctx0" brushRef="#br0" timeOffset="50277">23580 10709 16605,'1'-4'5164,"1"1"-1131,-2 3-4049,9-19 4,-5 15 18,7-13 0,-5 21 5,3 0 11,14 5-16,0-3 5,10 1-17,-4-4 6,13-2 6,-11-1 39,17-7 5,-18-5 1,3-8 5,-14 1 16,-7 1 35,-8 4-23,-2 1 50,-4-7-72,-2 6 11,-4-3 11,-2 6 11,0 3 17,-1 1-34,0 2 1,-2 3-23,0 0-23,0 2 51,-8 6-56,4 1 6,-6 6-1,6 4-10,0 2 10,-1 4-16,0 3-11,2 3-1,0 1-5,5 2-16,3 16-1,10-11-1795,9 11 1801,13-14-48,3-12 0,5-1-1387,-4-6 0,1-1 1370,13 5 0,3-3-30,-7-7 0,0-2-425,4 0 0,0-2 184,2 0 0,0-1-312,0-1 1,3-1-4258,11 0 1,-1-1 4229,-19-1 0,-1 1 0,0-1 0,-5 0 0,-14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49:35.09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15843 2321 8332,'3'-54'1064,"0"1"0,0 4 1,0 7 235,0 4-124,0 8-5089,-1 1 4535,0 12 1111,-2 2-1772,0 12 462,0 1-513,-2 11 241,0 3 40,-5 11-12,-2 7 6,-3 8 22,-3 10-6,2-6 1,-2 7-712,1 3 1,-2 6-1,1-1 607,2-10 0,1 0 0,-1 2-411,1-3 1,0 3 0,0 0 0,1-5 430,-2 14 1,0 0-312,0 0 1,0 5 0,-1-2 254,4-12 1,0-2 0,-1 2-16,2-2 0,-2 3 0,1 0 0,-1 1 50,0 2 1,0 1 0,0-1 0,0-1-45,-1 4 0,2-2 0,-2 3-13,1-4 0,0 2 1,-1 1-1,0 0 31,1 0 0,0 1 0,0-1 0,1 2 5,-2 3 1,1 0 0,-1 2 0,0 2-31,3-14 1,-1 2 0,0 2 0,0 0-1,0 0 1,0-1 8,1 1 1,-1-1 0,0 1 0,0 0 0,0-1 0,-1 1-11,0 1 1,0 0 0,0 1 0,0-1 0,0-1 0,0-2-33,0 1 1,0-2 0,1-1 0,-1 0-1,0 0 6,-3 10 0,0 0 1,0-1-1,-1 0-3,-1 1 1,0 1-1,-1-2 1,1-2-13,-1 4 1,0-3 0,-2 2-6,2-3 1,-1 3 0,-1-1-1,1-4 0,0-1 0,0-3 1,1-1-5,-2 1 1,0 0-1,1-1-6,-1 0 1,1-1 0,-1 0-15,0-1 0,1-1 0,-2 3-9,2-3 1,-3 3 0,1 0-1,1-3-59,-1 2 1,1-3 0,0 3-4,1-6 1,-1 2-1,1 0 1,0-1-522,-3 8 0,0-1 0,2-3-687,-3 6 0,2-2-1423,4-12 0,0 2 0,2-6 2728,-7 20 0,11-28 0,5-13 0</inkml:trace>
  <inkml:trace contextRef="#ctx0" brushRef="#br0" timeOffset="1126">16147 1999 22713,'-7'-3'-271,"2"0"274,5 3-1929,0 0 2920,-25-7-412,30 8-239,6-1 254,32 7-290,-10-2 0,2-1-1728,-3 0 1,1-1 1759,4 0 0,2-1-326,4 1 0,0 0-206,4 0 0,3 0 336,1 0 0,4-1 0,-2 1-744,-10-1 1,-1 0 0,3 0 602,12 0 1,3 1 0,2-1 167,-12-1 0,2 0 1,0 0-1,-3 0-341,6 0 1,-2 0-1,2 0 394,-1-1 1,3 1 0,-1-1 0,-2 0-45,2 1 1,-3-1-1,0 0 79,3 0 0,0 0 1,1 0-93,-1 0 0,0 0 1,5 0 9,-11 0 0,4 0 0,1-1 1,0 1-1,-3-1 8,1 1 1,-3 0 0,1-1-1,3 1-96,-1-1 0,3 0 0,2 1 0,-2-1 0,-3 0-23,-3 1 1,-3-1 0,0 1 0,3-1-21,4 1 0,3-1 0,1 0 0,0 1 0,-3-1-2,0 1 0,-3-1 0,1 1 0,2 0-15,-1-1 1,3 1 0,1-1 0,-1 1-1,-4-1-66,11 1 0,-3 0 0,3-1 47,-12 1 0,3 0 1,1 0-1,-1-1 1,-2 1-26,-1 0 0,-3 0 0,1 0 0,5-1 1,-2 1 1,5 0 0,2 0 0,0 0 0,-2-1-1,-6 1 72,0 0 0,-5 0 1,0 0-1,2-1-5,11 1 1,3 0-1,0 0 1,-1 0 2,-3 0 1,0 0-1,-2 0 1,-2 0-49,3 0 1,-3 1 0,3-1 41,-8 0 0,3 0 1,0 1-1,1 0-8,4 1 0,2 1 0,-1 0 1,-6 0 1,-4 0 1,-5 0-1,3 1-38,3-1 0,4 1 0,-1 0 0,-7 1-168,2 1 0,-6 1 92,0 0 0,-1 1-151,-3 0 0,0 1 311,9 7 1,1 3-498,-3 2 1,-1 4 0,9 8 1,-3 3 173,-13-6 0,-4 2-353,-4 1 1,-4 0-687,4 19-94,-5 4 615,-14-26 0,-1 1 160,-1 1 1,-2 2 157,-1 1 1,-1 0 150,-2 2 1,0 0 158,-2 2 1,0 0 95,-2 2 1,-2 0 131,1-1 0,-3 4 98,-4 12 0,-2 7 0,0-4 153,0-1 1,0 2-221,2-16 0,0 4 1,-1 1-1,0-2 29,-1 6 1,0-1-1,0-3 11,-2 11 1,0 0-90,2-8 1,0 2-1,0-2-192,0 5 1,1-2 163,0 2 1,0 1-482,1 1 1,1 0 393,0 1 0,0 0-87,1 0 0,0 0 47,1 0 0,0 1 275,1-1 1,0 0-291,0 1 0,1 0 34,0 0 0,1 0 1,1 0 1,-1 1-1,1-1 1,0 1 167,1-1 1,0-1-240,0 1 0,0-1-44,1-2 0,0 3 60,-1-6 1,1 5 0,-1-4-5,1-11 0,-1-3 1,1 2 2,-1 13 0,0 2 0,0-4-40,-1 5 0,-1-3-51,1 0 0,-2 0 150,0-1 0,0-1-8,-1-2 1,-1 2 58,0-4 0,-1 2 0,0-3-313,-1 8 0,-2 0 319,3-9 1,-2 2-1,1-3 22,-2 2 1,-1-3 367,1-1 0,-2 1-366,2-6 0,-2 3 1,1-2-246,-2 5 0,0 1 243,-5 13 0,0-2-2,7-17 1,-1-3 438,0 0 1,0 1-449,1-2 0,-2 1 523,1-2 1,0 0-571,-1 0 1,1-2-1,-1 0 1,0-2-2,0 0 0,0-1 3,0-2 0,-2 0-111,-7 10 0,-2 0-535,5-11 1,0 0 528,-7 9 0,-1-3-97,-15 12 906,20-25 0,-1-1-796,-1 0 1,-1-1-164,-1-1 1,-2 0 151,-1-1 1,0-2 106,-3 0 0,-1 0-5,-2-2 0,0 0 8,-2-2 0,-3 0 3,1-2 1,-3 0-1,0-2 27,-7 2 1,-2-2-250,6-1 1,-2 0 0,2-1 253,-7 0 1,1-2 7,-4-1 1,0 0-9,-1-1 0,-2 0 8,-1-1 1,-2-1 7,-1 0 1,0 0-140,20-1 1,1 0 0,-4-1 135,-1 0 0,-4 0 0,0-1 0,2 0-317,-4-1 1,2 0-1,-2 0 308,2 0 1,-2 0 0,-1-1 0,3 1 0,-1-1 0,2 0 0,0-1 91,0 1 0,-1-1 0,-3 0-94,-3-2 0,-4 0 0,-1 0 0,4 0-3,-5 0 1,2 0 0,-3-1-2,15 2 1,-2 0 0,-1-1 0,0 1 0,4 0-234,-16-3 0,4 2 0,0-1 238,12 2 0,1 0 1,-1 0-1,0-1-2,-2 1 1,1 0 0,-1 0 0,1 0-6,-1 0 0,0 0 1,-1-1-1,-3 1-85,-4-1 0,-4-1 0,-2 1 1,1 0-1,3 0 85,-1-1 0,3 1 1,-1 0-1,-2 0-1,10 1 1,-3 0 0,0 0 0,-1 0 0,2 0-1,3 0 0,-8 0 0,2-1 0,2 1 0,0 0-2,-2 0 0,0 0 1,0 1-1,1-1 0,-1 0 1,1 0-1,0 0 1,-1 0-1,2 0 0,1 1 1,-2 0-1,-2-1-15,-1 0 1,-4-1 0,-1 0-1,1 1 1,4 0-31,-1 0 1,3 1 0,0-1 0,-2 1-56,3-1 0,-3 0 1,0 0-1,0 1 1,0-1-901,4 1 0,0 0 0,1 0 0,1 0 0,1 0 999,-5 0 0,2 0 0,0-1 0,2 1 0,-11-1 0,1 0 0,7 1 0,9 0 0,0 1 0</inkml:trace>
  <inkml:trace contextRef="#ctx0" brushRef="#br0" timeOffset="2345">16349 3297 20304,'43'2'92,"0"-1"1,1 1-1,10 1 1,7 2-1,0 0 1,-6-1-62,-9 0 1,-3 0 0,3 1-1242,8 0 0,4 1 1,3-1-1,-1 0 1243,0-1 1,0-1 0,1 0-1,1-1-30,-5 1 1,2-1-1,1 0 1,0 0-1,0 0-278,1 0 0,0 0 0,1 0 0,-1 0 0,1 0 274,1-1 0,0 1 0,1-1 0,-2 1 0,-3-1-134,0 0 0,-3 0 0,-1-1 0,1 1 133,1 0 1,1 0 0,0 0 0,0-1-276,-1 1 0,1 0 1,0-1-1,0 0 267,-2 1 0,0-1 1,2 1-1,2-1-41,-9 1 1,3 0 0,1-1 0,1 1 0,-2 0 0,-2-1 13,9 1 1,-4-1 0,2 1 0,6 0-136,-12-1 1,6 1-1,4 0 1,1 1-1,1-1 1,-3 0-1,-3 0 1,-7 0-145,12 0 1,-8 1 0,0-1 0,4 0-45,-4 0 1,5 1 0,2-1-1,-1 1 1,-4-1 0,-6 1-833,7 0 1,-7 0 0,0 1 1264,5 0 0,1 0 1,-6 0-1,-7-1 0,-4 1 1,-2-1-1,0 1 1</inkml:trace>
  <inkml:trace contextRef="#ctx0" brushRef="#br0" timeOffset="2677">16992 4790 16717,'-5'-1'1596,"2"0"-1506,3 1 139,60-30-145,-13 18-39,-5 2 0,11-3 0,4 0 0,-7 3-2148,10 2 0,1 2 2114,-12 1 0,3 0 0,3-1 0,-1 1-4,0 1 0,1 0 0,-1 0 0,-1 1-481,6-1 1,-1 1 0,3 0 459,-1-1 0,4 1 0,0 0 0,-3 0-520,1 0 1,-3 2-1,7-1 438,-10 1 1,5 0 0,3 0 0,2 0 0,0 1 0,-3-1-214,-7 1 1,0 0 0,-2 0 0,2 0 0,-1 0 0,3 0 216,-2 0 0,2 0 0,2 1 0,-1-1 0,0 0 0,-2 1 0,-2 0-70,7 0 1,-2 0 0,-1 0 0,-3 1-1,-2 0-53,-3 0 1,-2 0 0,-1 1 0,0-1 16,0 1 0,0 0 0,1 0 0,-1 0-112,13 1 0,1 0 1,2 1-113,-14-1 1,3 0 0,1 1 0,-1 0 0,-3-1 69,0 1 1,-4-1-1,1 1 1,4 0 6,7 1 0,6 1 0,2 1 0,-3-1 1,-5 0 344,8 2 0,-5 0 0,-2-1 0,-4-1 0,-2 1 0,-6-1 0,-7-1 0,-1 0 0</inkml:trace>
  <inkml:trace contextRef="#ctx0" brushRef="#br0" timeOffset="2985">16645 6018 17910,'48'1'308,"0"0"0,1 0 0,-1 0 0,0 0 0,-1 0-980,10-1 0,-1 0 756,-12 1 0,1-1 0,1 0-559,4 0 0,2 1 0,0-1 508,5 1 1,2 0 0,0 0-303,-12 0 0,0 0 0,1-1 0,0 1 270,3 1 1,1-1-1,-1 1 1,1-1-11,2 1 1,0-1-1,1 1 1,-1 0-333,2 0 0,1 1 0,-1 0 0,1-1 283,1 1 1,-1 0 0,1 1-1,-1-1-208,1 1 1,0 0 0,-1 0 0,1 0 81,-2 0 1,0 0 0,1 1 0,3-1-550,-1 2 1,4-1-1,1 1 1,-1 1-1,0-1-1043,-4-1 0,0 1 0,-1 0 0,0 0 1,-2 0 1775,-2-1 0,1 1 0,-2 0 0,-2-1 0,-3 0 0,10 1 0,-5 0 0,-11-1 0,-3 0 0</inkml:trace>
  <inkml:trace contextRef="#ctx0" brushRef="#br0" timeOffset="3295">17085 7494 12379,'56'-1'252,"0"0"1,0 0 0,1 1 0,6-1 0,3 1 0,-2 0 0,-6 0-199,6 1 0,-6 0 1,6 0-41,-6-1 1,4 1-1,3 0 1,-2 0-1,-7 0-14,7 1 0,-5 1 0,0-1-13,1 0 0,1 1 0,4 0-65,-13-1 1,4 1 0,1-1 0,-1 1 0,-2 0-65,0-1 1,-3 1-1,0-1 1,5 1-865,-1 0 1,6 1-1,1 0 1,1-1-1,-3 1 1,-4 0 1005,5-1 0,-4 1 0,-2 0 0,-1-1 0,13 2 0,-2-1 0,-7 0 0,-7 0 0,-1-1 0</inkml:trace>
  <inkml:trace contextRef="#ctx0" brushRef="#br0" timeOffset="4357">18481 8420 23103,'7'35'548,"-5"4"-6096,-7 11 5638,-7 7-60,5-26 1,-1 1 478,-1 2 1,-2 3-485,-8 19 1,-1 3-32,4-12 0,-1 0 75,2-5 1,-1 1 0,0 1-102,-1 3 1,1 1-1,0-2-973,-2 10 1,1-1 927,2-6 0,0 2 1,2-3-252,2 4 1,1-2-280,2 0 1,1 0-1962,2-2 0,2 1 2568,4 4 0,0-4 0,1 5 0,3-5 0</inkml:trace>
  <inkml:trace contextRef="#ctx0" brushRef="#br0" timeOffset="4769">16096 10142 2505,'-51'-10'480,"-1"0"1,1-1-1,2 2 1,1-1 0,3 1 121,-2 0 0,3 0-76,2 0 1,-2 0 196,-9-4 0,0 0-1925,16 3 0,2 0 1409,-8-2 1,3-1 167,1-3 1475,9 1-1632,12-5-291,10 7-39,13-3 1071,14 7-852,11 2-245,4 2 0,4 2 446,-7 1 0,3 1 76,15-1 0,2 1 47,-8 0 1,1 2 13,4-1 0,1 1-42,5 0 0,1 0-665,3 1 1,4 0 557,-16-1 1,4 1 0,1 0 0,1-1-80,7 1 0,2 1 0,1-1 0,-1 0-454,2 0 1,-1 0 0,1 0 0,0 1 302,-11-2 0,-1 1 0,0 0 1,1 0-1,1 0 55,4 0 0,2 1 0,0 0 0,-1-1 0,-2 1-133,2 0 0,-2-1 0,1 1 0,2 0 62,0 0 1,2 0-1,2 0 1,1 0-1,0 0 17,-10 0 0,1 0 0,1 1 1,-1-1-1,2 0 0,0 0-15,3 1 0,-1-1 1,1 1-1,2-1 0,2 1 1,4 0-45,-13 0 0,3-1 0,3 1 0,1 0 0,1 0 0,1 0 0,-1-1 0,-2 1 0,-2 0 0,-3-1 0,7 1 0,-4 0 0,-2 0 0,-1-1 0,1 1 0,1-1 0,4 1-2,-8 0 0,2-1 0,3 1 0,0 0 1,1 0-1,0 0 0,-2 0 0,0-1 1,-4 1-1,-2-1-17,12 2 1,-4-1 0,-3 0 0,-1 0-1,1 0 1,0 0-8,1 0 0,-1 0 1,1 0-1,-1-1 0,0 1 1,-1 0-54,5 0 1,1 1-1,-2-1 1,-2 0-1,-4 0-308,12 0 0,-6 0 0,0-1-1326,-2 1 1,-1 0-1,0-1 1705,4 0 0,0 1 0,-6-2 0,-8 1 0,-4-1 0,-2 0 0,0 0 0</inkml:trace>
  <inkml:trace contextRef="#ctx0" brushRef="#br0" timeOffset="8577">6362 11742 25348,'25'-4'-39,"-5"11"-23,-19 21 1,-6 8-51,-1 19-844,1-18 0,-1 2 598,-3 6 0,0-1-74,3-9 1,-1 0-337,-1 12 1,0-1-2016,1 16-1805,3-5 4588,6-3 0,0-26 0,2-5 0</inkml:trace>
  <inkml:trace contextRef="#ctx0" brushRef="#br0" timeOffset="8957">7387 11787 21271,'4'-51'898,"0"0"0,1 12 0,-6 6-792,-15 7-16,-17 22-51,-16 14-16,-4 2-751,23 0 1,1 2 738,-15 10-11,1 4-5,5 1-2718,-3 16 2678,16-11-50,2 21-90,17-25 168,8 5 11,4-15 12,6-4 67,11 0 0,-2-9 50,8 0 39,-3-12 51,2-3 39,3-7 28,0-4 1,0-4 740,-2-2-718,-2-1-12,-2 0 45,-4 2 3292,-2 2-3331,-5 5 205,-3 3-239,-4 5-67,-2 3 34,-3 3-169,0 2-89,-2 11 28,0 1-5,2 13 16,1 1-17,0 7-3408,1 5 3380,-3 7-61,0 7-1117,-2 5 1052,0-24 1,0 0-309,-1 2 0,0 1-112,0 1 1,0-1-601,1 1 1,0 1 1179,0 4 0,1-3 0,0 2 0,0-1 0</inkml:trace>
  <inkml:trace contextRef="#ctx0" brushRef="#br0" timeOffset="9851">8027 11746 23299,'9'-49'950,"-1"0"0,0 2 1,-2 8-677,-4 22-56,-1 2-94,-1 11-158,0 3 28,-1 8 12,-1 2 16,-1 11-27,0 1 10,0 4-5,1 3-623,0 2 612,1 1 11,0 0-6,1-1 6,3-1-5,11 18-1,-2-20-3187,10 13 3204,-7-25-16,8-2 39,-4-5-23,7-2 84,3-9-33,-8-4 438,9-5-309,-2-9 21,0-3 46,2-7-112,-10 7-23,-7 7 3377,-7 10-3416,-2 3 45,-2 1-62,-1 2-89,0 5 27,0 2 1,0 6-6,3 3 11,0 4-22,2 3-17,0 6-23,1 2-44,1 4-95,1 4-90,2 4-222,-3-10 1,3 2-1318,1 0 0,3-1 1147,-2 0 0,2-1 122,14 9 1,0-5-1,-9-13 1,16 13 0</inkml:trace>
  <inkml:trace contextRef="#ctx0" brushRef="#br0" timeOffset="10065">9064 11853 25147,'4'-48'847,"1"0"1,-1 5 0,-2 7-535,-4 13-50,0 7-39,-2 3-43,1 6-181,-3 3 0,3 4 0,-6 12-3392,4 3 3392,-4 13 0,2 3-165,0 6 165,4-4 0,0 2-124,-1 21-1109,3-15 0,0-1 835,1 22 76,1-29 0,0 0-389,1 0 0,0 0-65,1 1 1,0-1-984,0 0 0,-1-1-7959,4 24 9718,-4-10 0,0-22 0,-1-11 0</inkml:trace>
  <inkml:trace contextRef="#ctx0" brushRef="#br0" timeOffset="10466">5205 13399 17233,'-38'8'241,"-1"-1"0,-21 5-112,64-11 1046,8-3-856,13-3-3549,11-2 3622,15-4-207,-19 5 0,3 0-43,5-1 1,3 0 36,7 0 1,1 0 16,8 1 0,1-1-384,-16 2 1,0 0 0,5 1 370,6-1 1,5-1-1,2 1 1,-3 1-499,-10 0 0,-1 0 1,0 0-1,3 1 357,1-1 1,4 0 0,1 0-1,-1 0 1,-3 0 13,1 1 0,-1-1 0,-2 1 0,2 0 5,2 0 1,0 0 0,1-1-1,-1 1-159,3 0 1,-1-1-1,1 1 1,1-1 157,0 1 0,0-1 1,1 1-1,0-1-88,1 1 0,0-1 0,0 0 0,0 1 72,1-1 1,0 1 0,0-1 0,-1 1-1,1-1 1,0 1 0,0-1 0,0 1-3,-1-1 0,1 1 0,-1-1 0,0 1-2,-1 0 1,-1-1 0,1 1 0,3-1 9,-9 1 0,2 0 1,2-1-1,0 0 1,-2 0-1,-2 1-17,10-1 1,-4 0 0,1 0 0,5 0-7,-13 0 0,5 0 0,2 0 0,0 0 1,0-1-1,-4 1 0,-4 1 6,6-1 0,-6 0 0,-1 0 0,3 0-27,-2 0 1,3 0 0,0 0 0,-2 0 0,-5 1-4,8-1 1,-5 0 0,0 0-1,-4 1 1,0-1 0,-1 1-27,15-1 1,0 1-325,-16 1 0,1 0 0,-4 0-1496,0 0 0,-3 1 1843,7 1 0,-6 0 0,-17 1 0,-9 0 0</inkml:trace>
  <inkml:trace contextRef="#ctx0" brushRef="#br0" timeOffset="16869">14327 8144 21166,'-6'-2'3076,"1"1"-1107,5 1-1558,-32-30-878,24 23 165,-24-23 98,35 30 625,6-1-147,7-2 60,8 0-17,10 0-169,10-1-855,12 1 974,-24 1 1,2 0-675,5 0 1,2 0 373,4 0 0,2 0-1242,5 0 1,1 0 1236,3-1 0,2 0-30,2 1 0,4 0-42,-19 1 0,3 0 0,1-1 1,0 1-512,3 0 0,0-1 0,0 1 0,0 0 235,0 0 1,0 0 0,0 0 0,-2 0-1117,13 0 1,-1-1-1,-4 1 1482,9 0 0,-9 1 0,-24-1 0,-3 1 0,26 0 0</inkml:trace>
  <inkml:trace contextRef="#ctx0" brushRef="#br0" timeOffset="23819">3277 6493 21916,'20'-39'378,"0"0"1,0 0-1,5-6 1,2-1-1,-2 6 36,-2 8 0,0 3-16,10-14 1,1 1-106,-6 9 1,0 1-42,2-2 1,1 0-36,3-2 0,0 1-37,1-2 0,2 0 159,0 0 0,4-2-104,-2 2 1,4-4 0,-2 3-70,-8 7 1,0 1 0,2-1-41,10-9 1,2-3 0,-1 3-9,-10 9 0,-1 1 1,0 0-17,2-1 0,1 0 0,0 0-9,1-1 0,1 0 0,2-1-18,3-1 0,5-2 0,0 0 0,-3 2 33,5-3 1,-2 2 0,3-2-27,-3 3 0,4-2 1,0 0-1,-3 2 35,1 1 0,-3 2 0,4-2-23,-9 6-1,3-2 1,2 0 0,-1 0 0,-2 1-5,1 0 1,-3 1 0,1 1 0,3-2-69,-1 0 1,3-1 0,1 0 0,-2 0 0,-2 2-22,-1 2 0,-3 1 0,0 0 0,1 1 0,0-1 0,1 1 0,0 0 0,1-1 0,0 1 0,0 0 0,0 0 0,1 0 0,0 0 0,1 0 0,0 0 0,1 1 0,0-1 0,1 0 0,-1 0 0,1 1 0,1-1 0,1 0 0,-1 0 0,1 1 0,1-1 0,1 0 0,-1 0 0,1 1 0,1-1 0,0 0 0,0 1 0,1-1 0,0 1 0,1-1 0,0 1 0,1 0 0,-1 0 0,-1 1 0,2 0 0,4-1 0,-8 3 0,3 0 0,3-1 0,0 0 0,-2 1 0,-2 1 0,-1 1 0,-2 0 0,-1 1 0,0 0 0,4-1 0,0 0 0,3-1 0,1 0 0,0 1 0,-1 0 0,-4 1-32,7-1 0,-3 2 0,-1 0 0,5-1 0,-9 2 1,3 0-1,3-1 1,-1 1-1,-1 0 1,-3 1-15,-1 0 1,-3 1 0,-1 0 0,2 0 0,1-1 10,1 1 0,2-1 0,2 1 0,-1-1 0,-2 1 0,-3 0-11,6 0 0,-3 1 0,-2 0 0,1 0 8,-1 1 1,1 1-1,-1-1 1,0 1 4,-2 0 0,0 0 0,0 1 0,-1-1-6,0 2 0,-1-1 1,0 1-1,-1 0-12,15-2 1,-1 1 0,-1 0 5,-3 0 0,0 1 0,3 0 14,-4 1 0,3 0 0,-1-1 0,-2 2-8,1-1 0,-3 0 0,2 1 7,-5 0 1,2 0 0,0 1 0,-5-1-10,-2 2 1,-4-1 0,-1 1-27,19-1 0,2 0 25,-9 0 1,2 1 0,-2 0-1,6-1 1,0 1 13,-11 0 1,1 1 0,-3-1-22,-1 1 0,-3 0 7,-2 1 1,-1-1-2,-4 0 0,0 1-3,27-2 31,-10 0-2295,5-4 2560,-32 2 855,-1-4-747,-33 1-1949,-8-2 365,-6 0 124,-7-3 47,-7-2 2583,-5-1-2254,-6-3-81,-5-1-329,-3-2 1957,-2-1-598,13 4 0,0 1-58,10 3 1,-1-1-21,-11-3 1,0-1-143,13 5 1,0 0-22,-1 1 1,0-1 5,0 0 1,-1 0 2,-1-1 1,0 1 21,0 0 0,0-1 4,1 1 0,-3-1 31,-14-7 1,-1 0-9,13 6 0,-1 0 28,-11-5 0,0 1 15,16 7 0,2 1 15,-1 1 0,1-1 0,1 1 0,0 0 3,1 1 1,0 0 134,-27-9 27,5 2-65,23 8 1,2-1 65,-11-4-20,-5-3-293,31 10-211,3 1-193,13 6 1445,7 0-196,9 1-139,10 0 53,32 5-130,-7 0-283,-15 0 0,4 2 0,7 4 1,0 0 13,-10-1 1,0 0-725,14 5 0,1 1 76,-15-3 0,-2 0 32,2 2 0,0 0-11,1 1 1,0 2 33,-1 0 1,1 2-4,1 1 1,1 1 49,-1 1 0,1 1 26,-2 0 1,4 3 142,-8-2 1,5 4 0,0 1 0,-3-2-199,12 10 0,-1 0 131,-12-8 1,4 2 0,-1 0 0,-6-2-155,6 8 0,-4-2-37,1 3 1,-1-1-24,-2 2 1,-1 1-40,-2 0 0,-2 1-78,-4 2 1,-2 0-93,-4 2 1,-4 1-108,-4 1 1,-4 2 59,-6 2 1,-4 2-1189,-7 3 0,-4 0-2068,-2-3 0,-3-1 3971,-2-3 1,0-4 0,-2 5 0,8-21 0</inkml:trace>
  <inkml:trace contextRef="#ctx0" brushRef="#br0" timeOffset="27135">6677 5426 23814,'-16'11'145,"4"7"-128,19 26-6,-2-9 1,1 3-1018,1 4 0,1 0 1006,-1 1 0,0 0-17,0-2 1,-1-1-23,1 13-12,-2-1-16,-3-18 0,-1 0 11,1 16 11,-2 10 17,0-26 28,0-6-313,0-6 358,-1-9 39,0-5 34,1-5 624,-1-1-652,-5-15-29,0 2 62,-7-22-61,5 9 1003,-1-22-1020,6 18-11,3-10-6,5 14 0,6 0 818,14-7-829,-1 7-17,13-6 6,-6 11-1,6 0-2449,1 1 2444,3 0 0,0 1-2620,17-8 2609,-15 5 11,-8 3 0,-1-1-1361,1-4 1372,7-9-1273,-19 9 1279,-3-2 718,-3 1-718,-2 1 5,-3 2 17,-2 2 1651,-3 2-1466,-1-1 1684,-3 6-1723,-2 1 3283,-1 4-3323,0 4 213,0 0-263,0 1-95,-3 3 0,2 2 11,-3 4-11,0 5 6,0 4-12,1 5 6,0 4-44,1 22-18,0-9-67,2 15-112,1-15-490,2 0 171,3-2-207,4 0-1726,10 9 147,-1-14-1766,9 7 4112,-1-17 0,-12-11 0,-1-2 0</inkml:trace>
  <inkml:trace contextRef="#ctx0" brushRef="#br0" timeOffset="27803">7833 5815 10388,'0'-8'5892,"0"2"-4643,0 6 1328,0 0-1827,-73-52-3351,43 39 2772,-12-15 0,-2 6 1301,11 29-1248,10 1 428,-4 5-512,12-2-34,3 0 51,3 5 179,14 2 1419,3-3-1632,14-2-3330,10-10 3285,-5-1-16,12-2 94,16-13-77,-9-4-32,-14 1 1,-1-1-956,3-10 975,-8-3-1936,-14 8 1936,-3 0 1526,-4-1-1520,-2 3 0,-3 1 5,-2 2 1,-2 3-1,-4 3 73,-7 0 811,1 6-900,-6 0 3238,-18 15-3249,12 0 11,-28 21-23,19 6-147,1 2 125,8 2-6,15-12 0,4 0-350,7 11 328,6-11 0,8 8 5,7-16 12,6-3-23,23-1 17,-7-7 441,17-2-450,-26-7 1,0-3 0,3-4 0,1-1 13,7-3 1,1-4-1,-3-4 1,-2-2-6,-11 2 0,-2 0-313,20-21 324,-14-4-881,-11 8 904,3-9-1,-16 15 23,-1 3 12,-5 3 4,-2 5 405,-2 2-398,-7 8 560,-2 1-633,-3 9 974,-1 9-980,8 0-23,-1 7 1,6-3-79,11 10 28,-1-5-463,11 7 424,-1-8-22,3 0 21,1 0 23,2-1 18,13 3 72,1-9 22,10-7 0,-14-11 18,-5-10 67,-4-14-51,-7 5 0,5-11 123,-2-2-84,-8 10 23,4-5 145,-6 11 491,-4 8-720,-3 2-17,-3 10 5,-2 7-5,-1 4-23,1 5 29,0 5-23,0 3 11,1 20-22,-2 13-56,1 5-2741,-4 1 0,-2 2 478,3-27 0,-1 1 2330,-1 6 0,0 4 0,0-7 0,-1 1 0,2-2 0</inkml:trace>
  <inkml:trace contextRef="#ctx0" brushRef="#br0" timeOffset="29037">10530 5014 16258,'2'-11'2122,"0"2"-1153,2-22 1,-1-3 273,-7 5-1050,4-10 0,-5 4-81,-21 23-78,1 12-5,-4 10-7,5 6 0,-2 5 1,-1 6-6,-3 6-324,8-3 0,0 3 312,5-7 1,1 2-945,-6 9 0,1 2 936,8-9 0,2-1-19,-8 30 2,11-18 1,3 0-15,3 18 17,3-22 0,5-1-246,9-7 0,5-3 215,4-1 1,5-3 24,10 1 1,1-2 27,-5-8 1,-1-4 5,0-2 1,-1-5 16,11-6 39,-3-5 45,12-19-53,-26 9 0,-1-2-20,-1 1 1,-1-2 32,18-24 141,-7-4-112,-10 11-810,3-11 855,-13 18 38,-4 5 68,-3 6 423,-4 6-479,-3 6-51,-6 5-83,-3 4-17,-8 6 1671,-5 4-1688,-5 7 0,-2 4-11,0 3-12,-9 13-16,13-7-17,-1 17 6,17-22 492,15 12-482,17-15 7,6-2 1173,9-7-1168,-6-9 17,3-2-1503,14-7 1509,-14-1-7,9-8-2882,-19 0 2922,-2-3 6,-3-3-349,-3-2 366,-3-3-1,-4-1 12,-3-3-1819,-5-1 1807,-1-1 12,-6 1 623,-2 0-640,-5 3 28,-2 2-17,-2 3 2141,-1 5-2061,-10-1 331,4 9-444,-17 1-35,16 11-4,-7 3 3380,11 5-3398,2 5-11,1 2-22,2 3-270,7 10 1,1 4-140,2 3-431,5 4 0,5-1-544,11-8-526,11 5-3736,1-16 2263,4-4-966,2-5 423,-1-4 3965,-5-5 0,-14-2 0,-6-1 0</inkml:trace>
  <inkml:trace contextRef="#ctx0" brushRef="#br0" timeOffset="30054">11456 5139 18125,'10'-44'700,"0"0"0,0 3 1,-2 9-236,-5 19 946,0 4-1030,-1 3 55,-1 4-430,0 10 28,-1 3-12,0 10-2992,1 1 2993,-1 4-7,-2 3-152,-1 2 152,-2 2-16,-2-1 6,1 2 0,-2-2 10,1 9-4,1-5-1,1 2-11,3-16 39,1-11 62,1-8 3291,0-2-3274,4-6-1,2-10-83,4-4 5,1-8-11,-1 2 6,0-3-1,2 0 28,0-1-16,1 0 22,1 1 196,11-17-190,-9 18-17,9-11-22,-13 24-12,0 3-2168,1 3 2151,-1 4 630,1 1-635,-1 2 12,0 3-18,0 3 12,0 3-6,0 5-6,-1 2 12,0 3-6,-1 1-12,4 13 6,-5-8 2352,2 8-2346,-7-10 0,0-3 5,-2 2 18,0-5 117,-2-3-39,0-8-6,0-6 28,0-6-55,0-10-3432,-1-3 3392,1-6-433,3-21 422,1 14 0,5-19 16,1 24 7,2 1 10,2 5-16,1 2-1,0 4-5,-1 4 0,0 3-11,-2 3 3150,10 4-3167,-9 5-6,8 5-5,-9 3 697,0 4-714,2 1-17,-2 3-28,1 1-56,0 2-296,4 13-3287,-3-8 3325,3 7-605,-4-12 482,-1-4-248,0-2-575,5-3 588,-2-6 62,6-2 106,-5-9 168,2-2 213,1-5 151,0-4 107,-1-3 3116,-2-2-2960,-1-3 96,-2-1 929,-1-3-50,1-11-526,-4 8-40,2-5 201,-5 14-346,-1 2 302,1-1-157,-3 5-397,-1 2-73,-1 7-73,-1 5-39,0 1-29,0 5 7,-2 11-12,-1 17 6,0 3-17,0 10 11,2 12-760,1-10 755,1-15 0,0 0-18,3 15 7,4 2 5,0 0-11,2-2-6,-1-1 6,3 13 16,-4-7-887,0-4 882,-5-15 0,-2-19 0,-1-4 680,-1-6-680,-1-2-5,-1-3 27,-3-4 912,-1-3-934,-3-7-17,0-3-11,0-5-944,0-4 949,0-5 12,3-4-6,2-6 12,2-5 7,5-3 1,2-3 2,-1 19 1,0-1 7,3-9 0,0-4 1,1 5 0,-1 9 0,1 3-618,1-10 1,1 0 637,5-12-12,1 2-8,-4 16 0,0 1-3,8-14 1,5-10 16,-5 26-17,-2 6-757,6 1 751,-6 10 12,4 4 0,-6 7-6,-1 8-5,1 2 5,-1 7-5,1 6-6,1 4 11,-1 5 738,-2 4-732,-4 20 11,-13 5 739,-8-2-767,-13-7 11,-3-21-5,-4-2-2292,-4-3 2292,0-3-105,-2-1 54,-10 2-17,13-9-55,-5 0-158,19-9-269,6-2-520,4-4-969,6-2-2704,5-7-4371,5 1 9108,1-1 0,0 5 0,-3 4 0</inkml:trace>
  <inkml:trace contextRef="#ctx0" brushRef="#br0" timeOffset="30408">13069 4666 20487,'4'-5'3002,"0"1"-2336,-4 4 438,0 0-3209,-34 43 2111,26-20-3,-11 6 0,4 1 486,20-4-489,2 1-2851,5-2 2851,4-1-869,13 5 874,-6-10-997,8 3 987,-12-12 33,-3-3 11,-2-2 1956,-4-3-1838,3-4 935,-4-3-1031,3-4 1,-2-2 3487,3-12-3460,-3 4 1,1-10-12,-5 5-3397,1-1 3369,-2 0 29,1 0-12,-1 2-5,-2 2-6,1 4 11,-2-4-50,0 8-1,-2-1-38,0 8-34,0 2-90,0 1 1875,0 3-2575,4 5-392,-1 0-745,5 6-1887,0-2-4778,0 0 7800,-1-1 0,-3-4 0,-2-1 0</inkml:trace>
  <inkml:trace contextRef="#ctx0" brushRef="#br0" timeOffset="30634">13579 4466 19526,'-2'-46'716,"0"0"1,1 4 0,0 6-213,3 8-51,2 2 837,0 3-932,-1 1 491,0 4-457,0-2-268,-1 8 239,-1 1-324,0 9 697,2 7-724,0 7 210,2 10-206,2 8 18,0 8-3426,4 10 3375,0 7-3,-5-24 1,0 1-54,-1 1 1,1 2-147,1 13 1,-1 4-208,0-1 1,-1-1 4,0 0 1,-1-2 59,0-6 0,-1-4-2767,-1 8 1621,1-6-1428,-1-6 3476,1 0 0,-2-18 1,0-1-1</inkml:trace>
  <inkml:trace contextRef="#ctx0" brushRef="#br0" timeOffset="31368">13609 4649 25214,'-2'-32'-233,"1"0"1,8-20 14,38 50-2530,3 0 2440,3 2-50,1-2-2802,0 2 2785,-3-1 56,-2-1 1062,-5-1-973,6-5 196,-17 1-1927,3-3 1989,-20 2 5,-3 0 632,-4 0-570,-2-1 2476,-3-2-2341,-2 3 44,-3-3 28,-1 5 23,-3-1 3706,-5 1-3735,1 1-21,-5 0-40,3 3 225,-14 3-376,10 2-34,-10 3-11,12 8-33,6-3-12,0 5 12,7-5-6,4 1 0,3-1 0,6 1-11,5-1 11,4 0 0,18-1 11,4-3 6,1-2-1095,-6-6 1089,-14-3 17,-4-3-6,-2-2 6,-3-2 17,-2-1-6,-3-3-5,-3-1 0,-3-1 16,-2-11 6,-12-4-50,2 5 5,-10 4 0,5 16-5,-3 4 5,-1 1 0,-2 4 0,-1 2-2286,0 4 2281,0 2 16,-6 12-5,4 6-17,0 1-5,7 2 10,8-8-5,3 0 0,3 1 0,4 0-2274,3 0 2280,7 0-23,32 17 6,-11-16-189,-5-6 1,-1-2 188,7-3 5,-3-4 1,-2-2 5,-4-4 11,-3-2 11,3-5-16,-9-2 11,3-4 2090,-6-9-2084,-4 1 3094,0-8-3094,-4 3 872,-1-3-872,2-2-1,1-2 40,7-14-18,-1 11 1,8-10 84,3 6-34,-4 11 0,6-3 1,-10 12-7,1 4-27,-1 4-6,0 1-23,0 4-10,0 2 5,0 4 28,16 19-45,-11-4 0,12 17-11,-16-10 6,-1 2-45,6 17-269,-1 3-3560,-2 2 2944,-5-3-3714,-10-15-5035,-2-3 9673,-2-5 0,0-10 0,0-6 0</inkml:trace>
  <inkml:trace contextRef="#ctx0" brushRef="#br0" timeOffset="32343">2200 7534 18435,'-10'-50'790,"1"0"1,-1 0 0,0-1 0,-1-10 0,-2 2 0,-6 17-528,-31 20-2170,3 15 1,-3 5 1970,8 3 1,-1 4-12,-18 2 0,1 4-925,10 4 0,3 2 905,-4 4 1,-1 1 5,-1 4 1,0 1-9,16-7 0,0 2 0,1 0-16,-2 2 0,0 0 0,1 1-477,-2 2 0,1 2 1,0 0 457,0 1 0,0 1 1,0 1 3,0 2 0,1 1 0,0 0-129,0 2 1,1 0-1,1 1 125,0 2 1,1 0-1,0 1-2,2 1 1,0 0-1,1 1-4,1 2 1,1 0 0,1 1 3,1 2 1,1-1 0,1 2-3,1 0 1,1 1-1,2 1-35,1-1 0,2 1 0,1 0 45,3 0 0,1-1 0,2 1 1,2-3 1,2 1 0,3-2 1,2-1 1,3-2 0,3 0 10,3 16 1,12-1-2,9-19 1,9 0-1,4-2 1,-3-4-22,-1-3 1,-1-5-1,4 0 7,7 1 1,6 1-1,1-3 1,-3-6-6,-3-9 0,-1-6 0,0-1 173,2 1 0,1-2 1,4-2-182,1-5 1,5-2 0,0-1 0,-3-1-1,5 0 1,-4-1 0,4-3-25,-5 1 1,3-3-1,1-1 1,-1-2 32,-13 0 1,1-1 0,0-2 0,-2 1 0,-1-1 6,1 1 0,-3 0 0,0-2 1,5-2-1,-1-1 1,4-3 0,3-3-1,-1 1 1,-2-1 0,-5 3-5,1-1 0,-4 2 0,-1-1 0,4-4-8,1 0 1,4-4-1,2-2 1,0-1-1,-2 2 1,-5 3-3,1-2 0,-4 3 0,-1 0 1,3-2 4,-2 0 1,3-1-1,0-1 1,0-1-1,-1 0 8,-1 1 1,0-2-1,-1 0 1,-1 1-1,-2 1-115,1 1 0,-3 2 0,0-1 0,4-5 132,-5 4 0,3-4 0,3-3 0,-1-1 0,0 0 0,-2 2 0,-5 3-48,5-8 0,-5 2 0,-1 2 0,2-3 43,-3 4 1,2-2 0,0-1 0,-3 2 0,-5 3 134,-2-5 0,-5 2 0,-6 4-114,-5 1 1,-7 3-7,-4 1 1,-5 1-17,-5 2 0,-4 1-6,-5 2 1,-7 1-4,-8 2 1,-6 2 0,-1 2-1,-12-4 1,-4 4-6,3 2 0,-5 1 0,1 3 0,7 6 0,2 3 0,-2 1-124,-5 0 0,-1 1 0,-2 2 125,14 1 1,-2 0-1,0 2 1,0 0 0,-2 1 1,-1 0 0,-1 2 0,1 0-9,-3 1 1,0 1-1,1 0 1,-1 2 12,-1 0 0,-1 1 0,1 1 0,0 0-17,0 2 0,-1 0 1,1 0-1,1 1-6,1 0 1,0 0 0,0 2 0,-1 1-31,0 1 0,-2 2 0,-1 0 0,1 1 0,4 0 2,3-1 1,2 0 0,1 0-1,-1 2-21,-10 4 1,-1 1 0,1 2 0,6-1-9,9-1 1,4 1 0,2 1-175,4-2 1,1 1 0,1 6 246,0 11 0,1 9 0,1 0 0,4-9 0,-1-5 0,3-1 0,2 11 0,0-1 0,0 1 0</inkml:trace>
  <inkml:trace contextRef="#ctx0" brushRef="#br0" timeOffset="32765">1060 8221 12799,'-46'-4'390,"0"0"1,4 1-1,7 4 2309,11 8-2570,-4 17-84,6-1-20,5 1 0,0 4-8,-5 24 914,1 2-931,10-5 11,12-21 45,8-4 17,8-6 131,14-9 1,4-4-32,12 0-89,-6-4 0,2-5 95,-4-5 1,-1-4 5,20-8 7,-12-2 0,-2-2-30,1-8 6,-14 4 0,-4-3 2158,-4-19-2236,-5 1-18,-20 4-9,-9 17-24,-10 4-206,-5 2 206,-5 5 6,-21 4-28,10 6-1051,7 5 0,1 3 1040,-2 5 16,-8 4 838,21 2-893,1 10-107,10 6-40,3 1-139,12 0-191,6-8-291,8 0-414,8 0-701,6-2-1523,9-4 3439,12-2 0,-23-7 0,0-3 0</inkml:trace>
  <inkml:trace contextRef="#ctx0" brushRef="#br0" timeOffset="33118">2484 7563 15709,'0'-6'4638,"0"2"-7453,0 4 3123,-59-30-79,32 27 576,-10-11 1,0 5-644,10 23 601,2 3-673,1 3-51,4 3-17,2 2 1,5 3-6,3 0 3285,5 1-3296,6 9-1,6-10 12,7 4 22,19-8 6,-3-9-17,15 0-25,-8-10 36,3-3-17,1-7-1156,1-3 1207,-1-8 0,-1-4-6,-2-4 28,0-4 23,-6-1 22,-2-3-256,-7-3 256,-6-1 78,-7-19-145,-7 14 0,-9-13 0,-4 19-600,-7 5 583,-2 3 0,-4 5-17,-1 6 210,-2 3-204,-1 6 1064,0 3-1131,-7 6-34,12 3 230,-5 15-314,19-1-84,0 13-129,7-2-885,1 28 175,1-7-240,0-14 1,-1 2 1100,1-2 0,-1-2 0,0 3 0,0 1 0</inkml:trace>
  <inkml:trace contextRef="#ctx0" brushRef="#br0" timeOffset="33453">1607 8714 24665,'-29'-7'28,"10"5"-6,35 22 34,21 4 17,-3-11-4257,20 0 4279,-5-11 11,-8-8 1,2-2-747,-9 2 0,0-1 710,12-6 0,-1-2-393,-13 2 0,-1 0 407,-1-2 0,-1 0 0,-1-2 0,-2 0 89,24-19-10,-5-4 10,-4-1-2,-17 11 0,0-1-532,7-16 417,-13 17 0,-2 1 1184,0-9-1179,-6 3-10,-1 4-29,-4 5 1721,-2 3-1732,-2 5 1052,0 5-1147,-1 5 611,0 4-1278,-2 6 276,0 5-3837,-3 5 4312,-3 8 0,4-10 0,-1 2 0</inkml:trace>
  <inkml:trace contextRef="#ctx0" brushRef="#br0" timeOffset="33890">1479 9887 19054,'-53'-9'677,"1"1"1,3 1 0,6 6 467,8 17-842,-2 9-34,0 9-29,-2 9-1510,10-4 1,1 4 1330,6-8 1,0 3-12,-2 8 1,-3 6-1,4-2-831,1 1 0,1 0 788,3-5 1,-2 3 0,3-2 0,-2 7 1,2-1-75,0 1 1,0 4 49,6-9 1,0 5-1,0 2 1,2-6-292,2-5 1,1-4 0,0 4 280,-1 3 1,0 4 0,2 0 0,2-8-73,6 3 0,4-6-106,1-1-1,3-2-235,4-3 1,4-2-443,1-2 0,3-2-1320,3-3 1,2-1 2201,8-1 0,-2-2 0,4 1 0,1-4 0</inkml:trace>
  <inkml:trace contextRef="#ctx0" brushRef="#br0" timeOffset="34158">2726 9045 14037,'28'-34'494,"0"1"0,-1-1 1,11-12-1,-3 11-180,-4 20-74,-1 8 1634,11 18-1492,6 26-307,-23-16 1,-1 3 243,1 9 0,-2 3-266,-4-4 0,-1 1-11,1 2 0,0 4-3,-2 0 0,1 4 1,-1 4-21,-1 0 1,0 3-1,-1 1 1,0-1 346,3 5 0,-1-1 0,-1 2-366,-2-6 0,-1 1 0,0 0 0,-2-6 558,1 7 0,-2-3-572,0 1 0,-1 0-31,-1-2 0,-2 1-78,0-2 0,-1 1-191,-2-2 0,0 0-495,-1-1 0,-1 0 397,-3 6 0,-1-4 0,2 4 0,-4-2 0</inkml:trace>
  <inkml:trace contextRef="#ctx0" brushRef="#br0" timeOffset="45915">17336 11135 20622,'22'-47'911,"0"0"0,4-4 1,-2 9-627,-7 21-61,7-7-44,-18 21 399,-3 4-630,-2 1 182,0 8-119,-2 2 16,1 10-12,-2 4-4,1 7-12,0 26-855,0-7 855,0-16 0,1 4-3,3 24 1,0 1-1442,-1-27 1,-1-1 1446,2 27 0,1-4-384,-3-12 381,0-4-1938,-11 14 1933,0-14-1,-12 8 249,-2-19-248,-3-3-1,-5-5 6,0-2-11,-1-6 17,1-3 16,3-5-11,1-2 0,4-4 265,2-4-259,3-4-6,2-6 12,-4-12-18,4 2 2193,-2-10-2181,4 7-852,0-1 852,-2 0 5,-1 0 12,-3 3 2581,-3 0-2536,-15-5-28,7 9-739,-11-4 739,15 10 10,2 4 91,-1-1-85,10 5-34,2 2-33,12 4 1418,1 2-1474,2 0 289,9 8-222,10 9 11,7 4-5,7 7 3,-4-7 13,3 2-10,1 0-6,1 1 16,0-1-16,0-1 50,14 8-39,-11-8 11,10 3 12,-14-11-6,0-3 11,0-3-6,2-3-11,1-2-3090,2-1 3101,2-2-11,0-3 6,1-3-1054,0-2 1049,-1-2-1,0 0 17,-3-2 491,-3-1-469,-4 0 79,5-5-73,-11 6-11,0-4 1248,-11 6-1225,-5 5-12,-3-1-45,-4 5-1221,-1 1-22,-4 0-2006,1 3 3210,-5 3 0,5-3 0,0 2 0</inkml:trace>
  <inkml:trace contextRef="#ctx0" brushRef="#br0" timeOffset="46854">14976 12615 32767,'-6'-1'0,"2"0"0,4 1 0,-38-6 0,28 11 0,-28-1 0,37 12 0,2 10-3967,2-6 2862,1 6 307,2-11-138,2-2 126,6 2-358,-4-7 407,7 0 855,-5-6 258,4-3 266,13-13 203,-3 0 2322,12-13-2173,-8 3-235,-2-4-132,0-1-185,-4-1-221,-3 0-448,-4-1 209,-4 2-873,-3 2 163,-4-5 48,-2 7-13,-7 2-37,-6 11 1104,-2 8-760,-4 5 185,-1 4 254,-4 5 0,-3 6-59,-1 4 3,-13 17 23,11-7-1401,-5 12 1377,15-12-32,4 1-886,6 16 824,3-11 49,6 12-11,3-14-84,6 1-61,3-1-90,3 1-141,3 0-957,13 14 319,-7-12-453,9 8-802,-13-18-3710,0-3 1006,-2-4-260,-3-5 5317,-3-4 0,-8-6 0,-3-2 0</inkml:trace>
  <inkml:trace contextRef="#ctx0" brushRef="#br0" timeOffset="47489">15545 12954 15174,'4'-49'339,"0"0"1,0 6 0,1 7 1966,0 7-2166,2 4-11,3-2-11,1-4-1,5-4-33,-1-4 6,3-5-15,-6 9 1,0-1-2,7-22-41,-8 20 1,0-2 50,-4-1 0,-1 0 585,2-20-605,-4 22 0,-2 0 93,-1-7 0,-3 5 1251,-11-9-1189,0 19-175,-3-1-4,6 21 2774,5 9-2854,0 3 40,-6 27 0,2-3-229,-6 25 229,6-9-16,0 7 141,1 5-131,1 5 1,2 4-1376,3-30 0,1 0 1361,0 1 1,0 1-23,0 0 0,1 0-348,0 1 0,1-1 303,0 0 1,0-1-29,1-1 0,1 0-193,4 10 0,1-2-107,6 18 157,-3-23 1,1-3-438,7 5-1374,13 0 277,-7-14-7825,28-5 6698,-27-21 791,15-10 2503,-23-6-375,-2-3 366,-2-1 709,-2-1 325,-2 0 225,-2 1 447,-2 1-123,-1 3 34,-2 1-112,-2 2 2535,0 3-3197,-2 3 797,-1 3-818,-3 0-142,0 3-637,-2 0-17,3 2-45,0 0-55,1 1-68,1 0 89,1 1-330,5-1 17,4-1 12,10-1-1,4-3-17,24-6 12,-7 0-1688,4-3 0,1-2 1693,-1-3 3,-10 5 0,-2-1 10,-5-1 44,-6 1 16,-5 0 33,-5 0 23,-3 2-5,-4 2 5,-2 1-33,-2 3-23,-3 0-28,-4 2 22,-10-1 3326,1 3-3370,-8 1 0,3 3-1,-1 2 1,-1 2-6,0 3 11,0 4 19,0 3-30,-8 14-33,1 11-6,3 3-1,7 6-38,14-10-555,8 19-2106,10-14 527,12 11-4689,11-21 6171,15-1 0,-21-16 0,1-2 0</inkml:trace>
  <inkml:trace contextRef="#ctx0" brushRef="#br0" timeOffset="48108">16955 12642 15344,'0'-45'700,"1"0"0,-1 3 0,-1 9 1645,-2 19-1992,-4 3-79,-1 1-38,-2 2-35,-2 3-27,0 1 819,-9 3-926,5 5 0,-7 3 404,5 7-393,-3 10 1,-1 4-57,-9 11 140,7-4 1,0 2-152,-5 13-22,1 6-62,9-14 0,1 0-11,5-9 0,1-1-37,-1 9 1,1-1-171,5 11 45,10-7-29,11-8 6,12-6-22,13-7-213,-2-11 0,4-3 42,-8-3 0,3-1-825,6-2 1,5 0 0,-3-3-468,-2-1 1,1-3-644,2-1 0,3-2 0,-4 0 1924,-10 0 0,-3 0 0,3-2 1,-5 2-1,-13 2 0</inkml:trace>
  <inkml:trace contextRef="#ctx0" brushRef="#br0" timeOffset="48296">17708 12553 9829,'14'-48'1712,"1"-1"0,-3 5 0,-2 6-648,-7 7-178,-3 5-1770,-2 5 1494,-2 4 1826,-4 0-2128,2 8-101,-2 0 904,5 8-1066,-1 0 1202,-3 11-1218,-1 1 10,-9 27-11,4-6-22,-4 18-12,5-7-11,1 5-890,1 5 873,1 3-50,-1 5-583,2 0 1,-1 2-4,4-23 1,0 1-1671,-1 7 1,0 4 0,2-5 1942,1-11 0,1-5 0,-1 25 1,1-30-1</inkml:trace>
  <inkml:trace contextRef="#ctx0" brushRef="#br0" timeOffset="48782">17421 12888 16392,'-6'-6'5837,"1"1"-4695,5 5-1074,0 0-141,29-37-28,0 28-450,10-10 1,4 1 421,18 17 36,-7-2 1,1 0-594,-21 1 1,-1 0 668,10-3 1,-1 1 16,15-5 11,-22 1 0,0-2 39,14-4 12,7-6 33,-27 6 23,-5 1-71,-5 0 138,-5 1 280,-5 0-241,-4 4 479,-4 2-552,-10 4 1565,-11 6-1648,-6 2 4,-6 7-4,4 0-24,0 3 7,-8 11-46,12-5 124,-3 8-135,15 1-5,6-8-6,4 6 1,7-10-7,3-1-5,7-1 17,3-2-11,5-2-6,21 0 22,-8-6 14,-3-3 1,-1-2 19,4-5 263,23-17-129,-36 4 29,6-15 11,-23 10-12,-3-1-5,-5-1-17,-4 0 79,-13-13-57,-9 1-56,-14-6-89,6 13 0,1 9-17,12 11-6,1 2-16,3 3-17,3 2-73,1 0-230,4 6-706,4 7-139,7 2-1401,6 4 2560,7-1 0,-4-8 0,0 0 0</inkml:trace>
  <inkml:trace contextRef="#ctx0" brushRef="#br0" timeOffset="49417">18829 12507 26172,'-21'35'-11,"15"16"-40,32 1-514,-10-18 0,0 2 512,-3-1 0,-1 1-23,-4 4 0,-3-2 65,-4 10 381,-15 5-342,-2-37-67,-7 0 84,3-10 11,0-4 22,-1-3-22,3-4 534,0-5-522,4-3-29,2-2 0,3-2-11,3 0-6,3 1 249,6-8-282,4 6-17,7-5-33,17 2-7,-3 5-27,14-4-151,13-2 89,-9 6-140,-14 5 1,0 1 105,18-6-1091,-3 2 1,2-2 1270,-18 5 0,-1 0-1,17-5 1,-2-1-848,-6-3 893,-4 1-1,-8 2 51,-5 1 39,-6 4 328,-7 3-143,-4 3 1837,-10 3-2106,-4 1 6,-9 4 1174,-4 1-1152,-3 3-22,-3 2-6,1 2-17,0 2-11,4 1 23,0 9-3426,10-4 3386,1 6 18,9-4-587,3 0 575,2 2-12,3 1-60,31 28 32,1-14-1004,-12-11 1,1-3 1032,15 0 5,-13-11 1741,-2-4-1735,-3-1 567,-2-4-573,-4-1 17,-1-4 6,-1-2 3216,-2-4-3088,4-12-2938,-7 0 2855,2-9-1419,-9-13 1408,-4 7-12,-4-13 17,-4 14-6,-4 2-852,-12-7 841,3 12 0,-10-4 6,-9 10-67,16 11-34,-9-2-157,19 15 2231,5 2-2982,-5 13 12,8-1 1166,0 8-214,9 12 0,-2-20 0,4 9 0</inkml:trace>
  <inkml:trace contextRef="#ctx0" brushRef="#br0" timeOffset="49980">19857 12577 24374,'15'-40'662,"0"0"1,-1 3 0,-4 10-416,-8 23-96,-2 3-134,0 0-62,-2 9 56,-1 1-5,-1 10-3370,1 15 3364,0-3-36,1 13 27,2-9 1,-1 0 14,1 10-4,0-10 1,0-1 8,0 13-16,0-15-6,0 4 22,0-15 11,0-10 34,0-2 34,0-7 3399,0-2-3332,1-8-56,2-2-95,3-10 16,1-2 0,4-4-27,2-3 33,3-2-6,4 0 34,2 5 0,1-1-22,8-5-23,-6 8 0,0 2 6,4 4-2049,0 3 2043,0 4-717,-1 3 723,-1 4-17,-1 2-6,-3 3 6,-1 5-11,4 10 0,-9 1-62,15 30 40,-18-21-301,8 18 273,-9-21-1,0-1-67,11 6 79,-4-11 16,8 3 23,-6-13 0,-1-3 1805,1-2-1782,0-6-18,-1-2 23,1-5 5,0-5-5,0-4 5,-1-3 6,0-5 856,-2-1-839,1-1-684,-2 0 706,0 2 17,-3 4 155,-2 4-116,-3 4 6,-4 5 11,-2 3 73,-2 3-157,-1 3-107,-1 1 46,0 7 694,-1 1-689,-2 18 0,1-3-33,-1 12-1,2-5 171,0 2-260,1 1-62,1 1-408,8 11 167,1-10-111,8 6-163,0-16-275,1-3-397,-1-4-6465,7-4-1012,-10-7 8849,3-4 0,-12-2 0,-4-1 0</inkml:trace>
  <inkml:trace contextRef="#ctx0" brushRef="#br0" timeOffset="50115">21115 12246 16572,'-38'-23'0,"7"5"0</inkml:trace>
  <inkml:trace contextRef="#ctx0" brushRef="#br0" timeOffset="50364">21468 12443 18501,'-53'15'11,"1"0"0,4-1 1,6 3 16,9 15 5,2 2 1432,3 1-1414,-1 19 670,12-14-721,2 12 2080,14-18-2074,9-2-17,7-1-6,9-3 2856,5-2-2850,5-5 5,5-4-11,6-6-56,3-4-156,6-4-1122,5-2-587,5-2 1938,-25-1 0,-2-1 0,3 1 0,-1-2 0</inkml:trace>
  <inkml:trace contextRef="#ctx0" brushRef="#br0" timeOffset="51680">23278 12732 11623,'33'-53'1342,"-1"0"1,-3 6-1,-3 4 1444,-3-9-2455,-11 19 1611,-20-11-1880,-11 29-23,-20-2 6,-1 14-6,-8 7 155,9 2 0,-2 2-161,-3 6 1,0 1-26,0 0 1,1 1-1,3 4 1,4 0 8,-11 14-17,5 3 827,16-9 1,0 1-828,-8 16-6,13-16 1,2 1-17,3 8-29,5-2 7,14 10 38,9-14 17,12 6-1992,7-18 1981,4-5 0,4-7-337,20-11 342,-28-7 1,1-3 2,0 1 1,-1-3-220,7-14 0,-3-4 244,4-14-13,-13 14 0,-2-1-518,-7 6 1,-2 0 497,1-2 0,0 0-3,0-3 0,-1 1 401,1-1 1,1-2-385,4-15 0,0 0-190,-6 13 1,0-2 231,0-5 0,0-4 0,-2 6 22,0-18 389,-4 19 1,-3 3-356,-10 11 2322,-2 12-2423,-6 4-11,0 9 12,0 5-7,-3 4 18,1 7-1404,0 5 1386,0 6 339,6 7 0,1 2-344,-1 12-3,3-8 1,2 0-10,5 8-16,3-12 0,0 1-2175,7 20 2164,-3-19 0,2 1-62,2 1 0,1-2-1534,9 20 1509,-8-20 0,0-2 1246,5 11-2067,6 7 292,-8-15-84,5 3-129,-9-21-258,1-5-186,0-6-772,2-5 1915,2-3-2222,1-5 537,2-3 835,1-8 767,-1-2 683,-1-4 3829,-2-1-2894,-2-2-881,0-9 1620,-6 9 1222,1-9-2195,-9 19-258,-1-2-185,-2 10-163,0 1-117,0 1-128,0 2 3435,0 0-3643,1 2-22,2-2-23,10-1-17,-1 0 0,11-1-3403,-1 1 3409,5 2-507,2 0 490,2 0 6,2-1-6,-1-1 33,13-6-2133,-12 1 2122,8-5-1425,-17 1 1420,-3-2 413,1-11-396,-8 6 247,-1-6-219,-10 10 11,-2 2 1719,-2 1-1708,-4 3 2604,-11-4-2632,1 5-16,-10-2 10,4 6 2479,-2 0-2473,0 1 50,-17 1-89,15 1 0,-12 4 0,10 8-12,7 2-220,-7 7 220,10-1-10,2 2 5,1 2-6,3 2-5,1 1-12,5 2-3320,2 0 3315,2 2 8,11 12-14,0-10 0,10 9-50,26 1 45,-14-19-26,4-5 1,2-4-104,23-12-101,-20-6 0,1-3 246,1-6 1,-3-2 27,-7 1 1,-3-3 5,4-8 1,-5-1 10,1-6 17,4-11 29,-16 16 2060,-5 4-2044,-3 4 228,-4 0-184,-3 8 435,-2 2-563,-1 7 0,-2 4-16,-1 3 1164,-2 3-1165,-1 4-5,0 3-29,2 12 29,1-5-28,8 18 27,4-16 1,6 9-6,3-12-17,2 0 6,3-2-34,14 5 51,-7-9 16,8 2 0,-13-12 6,-2-1-5,1-5 10,-4-3 12,1-4 11,-1-4-3403,-2-4 3409,-1-3-1542,-2-3 1542,-2-3-482,3-16 504,-6 10-293,2-10 276,-6 18 1937,-2 2-1954,-2 4 1843,-2 3-1854,0 3 974,0 2-996,0 3 564,0 2-688,-2 2 291,2 1-559,0 1-3675,8 9-1495,1-1-3585,7 7 9158,-5-4 0,-4-5 0,-4-1 0</inkml:trace>
  <inkml:trace contextRef="#ctx0" brushRef="#br0" timeOffset="51882">25367 12546 22649,'2'-5'4128,"0"1"-2633,-2 4-1551,24-47 28,-17 40 11,18-32-16,-25 53-18,0 6-16,0 6-28,0 3-185,0 22 17,1-11-919,5 10 0,2 0-840,0-6 851,2-5 0,-1-3-4160,-2-13 5331,-1-2 0,-3-11 0,0-1 0</inkml:trace>
  <inkml:trace contextRef="#ctx0" brushRef="#br0" timeOffset="52055">25632 12034 1593,'-2'45'0,"-1"-9"0</inkml:trace>
  <inkml:trace contextRef="#ctx0" brushRef="#br0" timeOffset="52670">26232 12414 24836,'-52'-7'28,"1"0"0,3 2 0,5 3-11,-1 13-11,3 4-12,4 1 1,7 6-35,1 27 12,15-16-11,7 23-22,16-25-29,9 0-44,4 0-62,7-2 684,3-2-847,4-2-3875,2-4 3640,3-5-117,3-6 341,1-5-778,-2-8 0,1-3 493,11-4 397,-12 0 0,-2-3-61,-1-9 201,-2-6 196,-12 5 1,0-2 151,14-13-427,-15 13 0,-1-1 808,9-8 173,-2 2 1014,6-8-952,-14 12-107,1-4 331,-16 8-717,-6 9 2528,-6-3-2696,-2 11 564,-6 1-631,-1 3-57,-3 2-10,-1 1 1704,0 3-1739,-1 3-3374,1 4 3380,1 4 12,1 3 16,-2 12-38,7-5-1,1 7 17,6-8-23,3-2 29,4 0-12,3 0 6,5-2-5,3-1-12,3-3 0,2-2 17,12-4-17,-6-5 45,35-20-50,-34 2 3431,19-18-3415,-31 8 6,-2-1 79,0-12-40,-5 9 84,-3-16-89,-9 22 10,-5-4-4,-7 12 100,-14 0-90,3 5 68,-22 2-85,19 7-10,-7 6-18,15 4 6,1 7 12,2 4-29,2 4-27,2 5-40,-3 17 34,8-9-3381,0 14 3369,13 4 1,6-13-154,9 14 131,6-20-50,4 0-101,-4-14 0,0-2-269,15 9-470,12 3-8896,-2-18 8556,-17-7 1,-1-3 0,-22-4 0</inkml:trace>
  <inkml:trace contextRef="#ctx0" brushRef="#br0" timeOffset="59299">13288 14210 21562,'-52'-7'857,"1"0"0,1 2 0,18-1-672,31 5-96,6-2-44,7-2-4268,10-2 4251,13-4 0,5 1 0,3-1-251,-5 2 0,1 1 211,18-4 1,2 1-789,-11 2 1,0 0 765,2 1 0,2 0-32,-3 1 1,4 0 0,-1-1-29,2 1 1,1 0 0,1 1-391,-6 0 1,3 0-1,-1 1 1,-3 0 344,3 0 1,-2 1 0,-2 0-100,18 0 0,-7 1-17,-24 2 0,-4 1 1042,20 2-1252,-18 3 1056,-16 5-860,-34 17 280,-12-3 14,1-6 1,-3 1 549,1-3 1,-3-1-445,-22 9 1,-2 0 49,11-5 0,0 0-92,6-2 1,-3 0 0,2-1 72,-3 1 1,1 0-105,-15 5 1,-1 1 283,6-2 0,1 0-230,1-1 0,4-1-51,11-3 1,6-3-23,1 1-45,12-4 722,8-3-688,11-4 2889,8-2-2878,14-1-5,11-5-12,13-2-1397,9-7 1383,-24 6 1,0-1-1,3-2 1,0-1-4,0 0 1,0-1 5,0 0 0,-1-1-1261,-1-1 0,-2 0 1275,-1 0 1,-2-1-2,23-17 54,-8-1 3,-20 7 1,-2-2-297,6-15 265,-13 14 1,-3 1 55,-5-13 0,-4 3 23,-8 1 28,-4 3 28,-6 3 11,-5 3-6,-1 3 1592,-2 4-1199,-15-3-421,16 13 3105,-8-2-3183,23 13 23,4 0-95,1 3 612,2 2-601,7 13-12,1 3-6,10 11-418,3-2 425,6 2 7,7 2 1,2 0-23,-13-11 0,0 1-14,16 13 1,-2 1-35,-1 8-61,-6 3-78,-8 3-1519,-10 4 1103,-8 2-553,-11 4-244,0-30 0,-2 0 1403,-7 7 0,0-3 0,-2 3 0,-2-1 0</inkml:trace>
  <inkml:trace contextRef="#ctx0" brushRef="#br0" timeOffset="59888">16783 14271 23048,'-2'-42'444,"0"-1"0,1 5 0,-6 9-141,-18 22-196,0 10-18,-14 5-27,6 9-12,-5 6-33,9-1 0,0 3-1308,-15 14 1291,15-11 0,1 1 28,-4 15-135,12-4 1,4 3 75,7-10 1,2 0 21,-1 8 1,4-2 2,14 7 18,11-20-12,9-4 0,9-5 0,9-5-12,-7-8 1,2-3-213,-9-1 0,0-2 229,13-2 1,-1-2 5,-13-2 0,-2-1 3,0-1 0,-1-1 37,26-15 27,-6-3 45,-9-4 11,-17 7 1,-4-4-9,-4-3 0,-3-2-65,0 1 1,-3-2-12,-5 1 1,-4 1 33,-8-14 0,-4 1-11,-7 5-6,-5 4 56,-22-3-84,7 16-2348,-16 2 2348,12 16 17,-17 8-1367,15 4 1311,-8 7-1034,23 4 1006,3 4 264,5 5-365,3 2-179,4 3-359,3 4-929,6 3-4666,4 3-3540,4-2 10175,2-6 0,-1-15 0,-1-7 0</inkml:trace>
  <inkml:trace contextRef="#ctx0" brushRef="#br0" timeOffset="60481">17724 14627 26586,'43'-43'-5,"-8"15"-51,-29 54-45,-3 4-106,-2 4-129,-8 5-1045,-2-8 0,-3 1 1381,-13 25 0,2-8 0,8-21 0</inkml:trace>
  <inkml:trace contextRef="#ctx0" brushRef="#br0" timeOffset="60804">18813 14400 24191,'5'-60'588,"0"0"0,-2 11 0,1 7-314,1 5 689,-4 20-739,-1 3 234,-1 4-194,-2 2-134,2 4-130,-2 1 403,3 3-403,0 5 0,0 4 0,0 8 0,0 6 0,-2 29 0,0-16 0,-1 4-542,-2 16 0,-1 2 508,1-7 0,-1-1-997,-1 4 1,0-1 473,2-13 0,0-2-914,1 1 1,-1-1 1470,2 6 0,0-2 0,-1 1 0,3-1 0</inkml:trace>
  <inkml:trace contextRef="#ctx0" brushRef="#br0" timeOffset="61886">19998 13700 24077,'4'-40'1019,"0"1"1,2-24-970,-10 70 68,-14 25-45,1-1 0,-1 6-1606,-5 13 1,-1 9 0,0-3 1548,6-11 1,1-2 0,-1 2-356,2 0 1,-1 4 0,1-1 0,3-4 354,-2 15 1,4-3 14,0 3 0,2 1-23,1 0 1,2 0-312,2 0 1,2 1 304,2-3 1,4 2-54,3-8 1,4 3 0,0-2-588,5 6 1,3-1 534,-1-10 0,2 2 1,2-4 82,6-1 1,2-3-379,2-2 0,1-2-128,1-3 1,1-1-419,1-3 0,0-3-1221,-1-2 0,-1-3-2355,-3-4 0,-1-2 4520,20 7 0,-25-13 0,-11-5 0</inkml:trace>
  <inkml:trace contextRef="#ctx0" brushRef="#br0" timeOffset="62281">21248 14231 14849,'-3'-6'4151,"0"0"-1567,3 6-1626,0 0-756,-81 7-168,41 29-181,-9-20 0,3 4 147,28 8 0,6 4 0,-4 13 11,4 1-33,6 16 28,7-18-12,6 9 17,17-13-11,-1-15-1880,13 3 1914,9-19-23,-10-4 931,11-8-841,-2-15-6,-12-2 12,7-10 33,-16 3 186,-5-1-164,-3-2 1,-5-3 3195,-5-16-3257,-4 10 30,-7 2 1,-4 0-31,-11-7-45,3 15 0,-2 2-337,-9 2 315,-1 11-34,9 11-12,-1 2-10,0 6-73,-9 12-17,8 2 403,-11 23-851,19-12-1690,0 14 715,11-10-1411,6 2-6152,4-4 9098,2-5 0,-2-12 0,-3-7 0</inkml:trace>
  <inkml:trace contextRef="#ctx0" brushRef="#br0" timeOffset="62681">22119 14146 15560,'0'-8'5147,"0"0"-2746,0 8-1729,0 0-465,-64-57-153,39 42-1,-12-17 1,0 7 86,11 38 370,6 3-482,-4 14 51,-2 26-54,11-17 0,1 3-225,-1 1 0,1 2 203,0 6 0,1-1-6,4-9 0,1-1 0,0 3 1,1 3-12,2-2 1,0 4 0,1-1-969,0 9 1,1 0 951,0-6 0,1 3 0,1-3-65,2 8 0,1-2-93,1 3 1,0 0-121,1-1 0,2 2-376,-1-6 1,1 3-1,0-3-727,-1 5 1,0 0 1036,0-11 0,-1 2 1,-2-5-64,-1-2 0,-4-3-61,-8 9 0,-5-1 439,3-14 0,-3-3 139,-7 7 1,-5-4 51,-4-12 0,-2-5 86,-18 2-87,17-11 1,1-4-331,-12-15 490,1-10-6,14-4 1,2-7 0,2-9 0,2-4-377,0-1 1,3-2 255,7-4 0,4 0 0,7 12 0,3 2-31,2 0 1,3 0-32,1 1 1,2 0-31,2 4 0,2 0-31,1 1 0,2 2 8,16-25-22,4 5-16,3 2-747,1 3 690,4 2-33,0 1 941,2 1-1146,-11 12 0,2 0 59,-10 6 0,0 1-93,9-6 1,-1 0-591,9-10-678,-2 2-1216,-4 4-5494,-6 4 8295,-6 6 0,-13 11 0,-4 6 0</inkml:trace>
  <inkml:trace contextRef="#ctx0" brushRef="#br0" timeOffset="63139">22597 14346 23136,'-12'-41'209,"0"1"1,1 2-1,0 11-91,1 24 1018,-3 1-1052,-4 4 410,-14 10-455,4 2-22,-12 13-71,12 1 88,-1 5-17,3 6 5,9-5 0,1 1-597,-4 22 578,8-18 0,2 2-20,3 18 12,4 3-1,9-2 6,4 0 6,10-2-34,5-2-471,-2-17 1,3 0 260,3 3 0,0 0 53,0 0 1,-2 0-46,-1-3 0,-3 0-313,-1 16-99,-18-18 1,-4 1-193,-10 18 377,-2-20 0,-5-2-461,-24 8 123,-9-6-867,-4-9 1399,-1-9 179,2-9 128,4-10 46,5-11 28,7-10 61,4-10 6,7-8 19,12 6 0,2-1-2151,-3-20 2056,8 19 0,1-1 76,2-11 633,2 3-454,6-14-179,-1 17-56,5-9 50,5 7-680,-3 12 523,7-6 786,-2 14-814,15-4-11,-3 8 0,12-3-11,-8 10-28,5 1-11,1 1-118,4 0 1959,3 1-2368,2 0-1331,3 0 1925,7 0 0,-28 5 0,0 0 0</inkml:trace>
  <inkml:trace contextRef="#ctx0" brushRef="#br0" timeOffset="63331">23252 14774 24533,'34'49'-915,"1"0"0,-3 6 1,-11-4-8687,-21-9 8442,-3 8 1,-1-32 0,2-9 0</inkml:trace>
  <inkml:trace contextRef="#ctx0" brushRef="#br0" timeOffset="63955">24441 14611 22202,'4'-40'332,"1"-1"1,-1 4-1,-4 9-174,-9 20-57,-3 2 610,-3 3-666,-3 1 480,-16 6-447,-7 9-55,-1 2-274,1 10 251,14-3-17,2 3 23,3 2 0,5 2-6,4 1-17,6-1 0,4 0 6,8-1 222,16 9-267,4-11-2949,17 6 2926,-4-14 23,5-3-1867,3-5 1907,0-3-1009,-2-4 1047,-1-4-797,-5-4 803,-2-6 1282,-6-4-1170,3-15-73,-12 4 12,3-13 27,-11-11-39,-6 8 428,-1-17-439,-4 15 6,-2 0-12,-2 3 12,-2 2 1628,-2 5-1623,-2 4 0,-2 6 2039,-2 5-2045,-23 6-66,9 10 5,-20 7-73,2 22-1443,11-3 1399,-8 13-135,17-6 765,3 19-6635,12 7 6122,9 4 0,4-21 0,4-17 0</inkml:trace>
  <inkml:trace contextRef="#ctx0" brushRef="#br0" timeOffset="64321">25036 14586 26357,'17'-50'45,"-2"27"-40,-14 62-10,0 4 5,-1 4 0,0-12-479,-1 0 479,-1-2-3152,-2-2 3141,1-3-1,-2-2 1,1-4-17,-2-4 45,0 0 101,1-8-34,1-2 84,3-6 98,4-11-221,2-1-17,3-9 17,3-1 22,4-3-5,4-3 16,3-3 6,4-1-52,3-1 74,3-1 6,2 2-581,0 3 587,-1 2-23,-4 4-16,-2 4-29,-4 4 51,12 3-84,-13 6-29,8 5-16,-15 8-22,0 9-194,5 20-944,-8-3 1,-1 1-2280,7 23-1449,-9-22 1,-2-3 4493,-4-4 0,-2-15 1,0-6-1</inkml:trace>
  <inkml:trace contextRef="#ctx0" brushRef="#br0" timeOffset="64603">25890 13898 25640,'4'-50'358,"-1"1"1,0 4-1,1 9-27,5 22-175,-2 10-94,2 8 16,1 11 12,5 9-23,5 11-517,4 10 495,5 9-826,-13-23 1,-1 1 788,2 4 1,-1 1-9,0 3 0,0 1-9,0 2 1,0 3 5,-2 0 0,0 3-12,-2-1 0,-1 3 0,-1-2-7,0 10 0,-2 0-901,-1-8 1,-1 3 0,-2-3 866,-4 5 0,-3-2-65,-4 2 1,-3 0-555,-3 0 1,-4-1 310,-4 0 0,-4-1-992,-3-2 0,-3-1-400,-3-2 0,-4-1 1756,7-13 0,-1-1 0,3-3 0,3-4 0,1-2 0,0-2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51:05.21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4797 3097 19843,'-24'-48'705,"1"0"1,1 4-1,-1 13-463,-4 28-24,-2 5-22,-4 4-16,-3 6-1462,7 3 0,-1 2 1399,-16 14-72,14-8 0,1 2 17,-13 17-18,3 5-22,21-23 1,1 2 5,-14 28 0,6 0-5,8 1-90,13-17 1,4-1 88,6 19-5,1-21 0,4-2 11,18 8 11,8-5 8,-4-17 1,5-2-983,5-3 0,2-3 957,1 0 1,-1-3 8,1-3 0,-3-4-241,16-6 294,-7-4 11,-3-7 6,-6-4-1031,-4-5 1047,-4-5 1,-14 4 0,-2-1 16,6-16-81,-10 13 0,-4 0 53,-2-16-27,-5-3-6,-6-2-17,-3-1-28,-5-1 17,-2 1 836,4 20 1,-3 0-764,-15-19-46,-2 4-27,-4 21 6,5 17-23,-5 5-6,-3 4 0,-4 5-10,-1 4 4,-15 14-21,15-2-29,13 0 1,2 1-102,3 9-162,1 12-1148,17 10-246,9-9-2410,5 16-4989,6-19 8678,-1-6 0,-5-16 0,-4-9 1</inkml:trace>
  <inkml:trace contextRef="#ctx0" brushRef="#br0" timeOffset="209">5367 3441 21635,'1'-8'2386,"-1"2"-1776,0 6 701,0 0-1311,5 16-5,-7 6-29,3 19-1330,-9 6 1256,-1 5-334,-5 4-875,-1 3-1787,6-28 1,0 0 2978,-3 5 0,1-2 0,-1 3 0,0-1 0</inkml:trace>
  <inkml:trace contextRef="#ctx0" brushRef="#br0" timeOffset="634">6147 3186 11270,'-3'-49'1346,"0"1"0,0 4 0,0 5 1197,0 5-2055,-1 7 1414,2 7-1594,0 6-83,0 4 837,2 5-978,0 3 3121,0 8-3061,5 15-45,3 22-41,0 5 89,1 15-126,-5-7-1326,-2 7 1150,-1-28 0,-1 0-251,-1 4 0,0 0-905,-1 2 1,1 1-3606,-2-3 1,0-1 4438,1-3 1,0-3 0,0 3 0,0-15 0</inkml:trace>
  <inkml:trace contextRef="#ctx0" brushRef="#br0" timeOffset="4330">3076 1005 32767,'-3'-2'-4314,"0"-1"3169,3 3 3164,-27 72-2084,20-36-135,-7 11 0,1 1-251,15-7-859,3 1-1546,4 0 327,2-1-2272,1-2 4290,0 3 1,-5-21-1,-1-1 1</inkml:trace>
  <inkml:trace contextRef="#ctx0" brushRef="#br0" timeOffset="4530">3016 703 31750,'-24'31'-665,"0"1"1,-20 6 0,53-16 0</inkml:trace>
  <inkml:trace contextRef="#ctx0" brushRef="#br0" timeOffset="5148">3313 1093 32767,'5'51'-1746,"0"-2"461,-5-14 745,1 1 38,-1-1 183,0 11 95,2 1 6,0-9-743,3-7 759,-2-25-25,2-4 109,6-15 183,1-2-570,6-11 1,1-4 535,2-5 2,-3 5 0,0 0 39,-1-4 41,-1 1 315,-1 4-124,0 3-92,-4 6-13,0 5 3,-4 4 0,-1 5 35,-2 3 46,0 2 976,0 2-1402,2 4-189,2 3 5,3 5-67,2 3 10,2 3-58,0 4-49,0 1 43,0 1 224,7 11 171,3 0 21,6 5 21,-5-14 22,-3-9-16,-6-10 27,0-3-5,-1-3-17,1-4 28,0-3-11,0-6-1,0-3 12,0-6 23,5-14-545,-6 4 527,2-12 6,-8 9 1,-2-1 16,-1-1-48,2-13 98,-2 13 29,0-7 10,-4 19 18,-1 5 5,-2 6-56,0 3 542,0 4-643,0 3 146,0 1-157,-1 8 0,-1 8-6,-1 5 6,2 8 6,1-2 5,4 4 0,9 17-715,2-8 698,9 12 17,-2-14 0,4-1 1,3 0-12,2-1-54,-10-10 1,0 0-31,8 13-50,5 9-34,-20-17-17,-4-2-45,-5-4-374,-9 5 161,-4-9-140,-6 3-302,-4-11-3668,-13-3-4544,8-4 9097,-5-2 0,19-3 0,3 0 0</inkml:trace>
  <inkml:trace contextRef="#ctx0" brushRef="#br0" timeOffset="5380">4644 822 25206,'0'-4'1300,"0"0"-192,0 4-1464,-7 66-1369,8-26 1655,-3 8 0,2 1-22,10 8 0,2 1-406,3 0 249,1-1-3,2-3-130,1-2-172,0-4-3217,-2-4 2701,-4-3-2901,-1 7-4811,-7-16 8412,-1 1 1,-4-22 0,0-6 0</inkml:trace>
  <inkml:trace contextRef="#ctx0" brushRef="#br0" timeOffset="6189">4704 1282 24213,'-45'-32'304,"0"1"1,-1 0 0,5 2-1,1 2 1,6 7 31,-10 7 315,12 5-642,5 1 154,16 6-175,14 5 105,14 7-156,5 2 63,15 6-3153,1-4 3108,7 3-73,-8-5 1,2-1-62,20 8 69,-21-8 1,1 0-317,-3-2 1,-3-1 11,15 4-80,9 1-82,-25-8-18,-3-1 79,-4-3 123,-1-1 168,-2-3 162,-3-2 107,-2-4 39,-2-2 3318,-3-1-3212,-2-2 762,-1-15-498,-4 10 875,0-18-937,-8 19-56,-1-6-90,-4 9 1,0 2-40,-1 0-39,1 2-17,1 2-67,0 3-33,3 2-35,2 2-27,1 0 6,2 8-1,4 1-22,4 9 28,5 0 0,5 4-28,2 4 28,3 4-73,0 3-44,0 3-316,-4 2-38,1 20 259,-10-13 60,-2 12 18,-11-11 117,-6-14 23,-5 3 16,-2-18 1,-2-4 27,-1-2 12,0-6 111,-3-4-78,6-4 6,-1-6-6,9-4-22,3-4 231,1-2-270,5-3-45,25-19-6,-4 15-34,8 3 1,3 1-3471,8 4 3423,-12 7 0,0 0-176,17-2-1225,2 1 1090,-1 1-62,0 2-55,-2 0-40,-2 1-5,-3 0-97,-2-1-10,10-5 482,-6-6 291,2-8 62,-19 5 129,-10 2 134,-11 7 96,-3 2 38,-1 2-33,-1 1 330,-4 1 141,-3 2 1992,1 1-2839,-1 3 1625,5 3-1759,0 0 240,1 4-235,-1 1-10,1 7 39,1 3-40,0 6-5,2 3 12,2 5-29,6 17 17,0-8-23,4 12 12,-3-15-11,2-2-1665,2-2 1676,1-4-2858,2-3 2852,1-5-690,0-4 695,0-4 7,10-4 10,-8-4 12,8-8-34,-10-3 79,9-19 938,-7 5-854,12-26-84,-16 16 22,3-11 67,-4 0-62,-5 10 2981,3-7-2964,-7 16-10,-2 4-35,-2 4 1,-2 4-40,0 4-27,-2 3 1248,0 3-1282,-1 1-157,-2 5-566,1 7-83,0 3-500,5 7-1176,5-3 2521,10 3 0,-8-9 0,3-2 0</inkml:trace>
  <inkml:trace contextRef="#ctx0" brushRef="#br0" timeOffset="6639">6964 1024 19203,'-50'-9'190,"-1"0"1,5 1 0,6 5 2334,8 15-2503,2 5 40,-13 28-45,19-14 305,3 10 0,4 4-328,9 16 3,6-15 1,4-1-4,7 13-47,13-22 0,5-2-34,-3-13 0,3-3-53,14 7 0,3-3 59,-12-10 0,0-3 34,1-3 0,-2-2-81,16-4 27,-1-5 50,1-5 46,-1-5 10,-14-1 1,0-3 735,-1-4 0,-1-3-716,8-13 0,-2-2-20,-9 6 1,-3-2-757,-1-4 1,-2 1 758,-7 9 0,-2 0 34,0-1 0,0 0 11,-1 0 1,-1 0-7,-1 1 1,-2 0-1845,4-27 1926,-6 4 39,-6 22 0,-2 0 175,-9-23-159,-2 6-93,-4 14 27,6 19 1107,-1 3-1175,5 6 2799,-1 5-2860,6 9 942,-1 7-920,-1 23 1,3 0-243,0 4 1,0 2 219,4 20-1167,0-18 1,1 1 1129,1-10 1,2 0-197,5 18 1,2 0-1073,-2-13 1,1 0 1099,4 11 1,3 0-206,5-6 1,1-5-160,-6-10 1,0-1 184,6 6 0,-1-2-708,4 4-549,-6-4-8179,-5 1 9391,-9-14 1,-2-2 0,-5-15-1</inkml:trace>
  <inkml:trace contextRef="#ctx0" brushRef="#br0" timeOffset="6980">7489 1470 22459,'-42'-34'759,"0"-1"1,4 5 0,6 3 551,4 1-1205,15 13-50,-3-6-45,20 15 6,4 0-22,8 0-96,26 0-39,-2 1-1143,4 2 0,2 0 963,18 0 9,-6 0 0,1 0 188,-24-1 0,-1 0 30,10 0 1,0-1-40,-8-2 1,-2-2 58,15-4 34,7-6 267,-26 1-206,-6 0-2743,-5-3 2833,-4 1 50,-5-1 74,-3 1 60,-4 1 1088,-2 1-717,-5-4-2433,0 7 2063,-4-2 2486,-1 5-2576,2 3-67,0 1-44,2 4-46,1 1-39,0 2 3415,0 3-3398,-5 11-3426,-1 11 3398,1 4-797,2 7 775,4-5-17,2 4-96,0 3-72,2 2-301,3 0 55,2 0-74,4-1-224,2-4-2292,1-3 1458,0-5-1260,-2-2-4071,-2-6 6916,-3-5 0,-2-8 0,-2-2 0</inkml:trace>
  <inkml:trace contextRef="#ctx0" brushRef="#br0" timeOffset="7138">8331 963 19723,'-23'-45'461,"-1"0"0,3 5 0,3 8-304,5 17-3683,3 5 3537,3 4 1417,3 4-1787,1 10 842,2 2-1379,0 11-128,3 1-1743,2 5 2767,5 6 0,-4-14 0,2-1 0</inkml:trace>
  <inkml:trace contextRef="#ctx0" brushRef="#br0" timeOffset="7490">8663 1118 18656,'0'-5'2543,"0"1"-241,0 4-2274,-62-25-509,37 27 481,-12-12 0,0 6-2940,12 36 2929,8-5 22,0 9-296,11-8 290,2-2 164,3 2-180,3-3 5,3-1-5,4-1-6,3-2 12,2-2 16,2-3-22,2-2 5,0-2-22,1-4-22,13-2 61,-11-7-22,9-4 22,-15-5 389,-3-3-378,3-13 28,-7-20-38,0 8 2716,-10-23-2655,-6 24-40,-9-5-15,1 16-12,-2 8-30,6 12 2084,0 2-2155,2 2 6,2 1-275,2 3-1299,4 7-35,2 0-1573,6 6 3271,7-2 0,-6-6 0,2-1 0</inkml:trace>
  <inkml:trace contextRef="#ctx0" brushRef="#br0" timeOffset="8072">9124 1136 25942,'-23'17'23,"5"3"-18,12 8 1,2 3-6,-1 1-4064,2 2 4064,0-1-11,1-1 1158,2-2-1147,-1-3 650,2 2-667,1-10 34,0-2 0,1-11 5,-1-4 2301,1-1-2323,2-5 0,3-2 11,2-4-11,3-4 17,1-4-6,9-11 6,1-4-6,1 2-545,-2 3 534,-8 14 11,-1 3-17,0 3-5,-1 3 11,0 2-3224,1 1 3218,0 2 6,1 2-17,-1 2 1,0 3 10,0 3 350,-2 2-360,1 12 10,-6-4 17,1 10-11,-7-7 28,0 1-22,-4-1-12,0 0 6,-1-2-33,0 0 21,1-2 18,3-2 3375,4-2-3370,4-2-5,4-3-6,4-3 11,3-4 0,3-3-5,2-5 5,1-4-11,0-6 17,2-3-6,-3-4-11,0-4 17,-3-3-17,-1-5-439,-1-1 472,-2-3-5,-2 1 34,-1 0 33,-4 3 207,-3-9-117,-3 14 0,-2-3-11,-2 15-29,0 4-16,0 3-17,0 3-39,0 2-23,0 3 428,0 1-461,2 4-6,3 3 1,10 18 16,1-1-12,9 16-541,-3-2 536,3 6-11,2 5 34,3 5-51,2 1-1545,-16-26 0,0 1 1411,16 25-194,-13-16 1,-2-1-1941,2 16 1907,-8-20 0,-4 0-1068,-14 5-5706,-11-3 7152,-22-3 0,18-15 0,-4-3 0</inkml:trace>
  <inkml:trace contextRef="#ctx0" brushRef="#br0" timeOffset="10296">7100 1926 25422,'-43'-41'-76,"1"1"0,0 0 0,-5 2 1,-6 0-1,1 2 0,6 7-2734,1 4 1,1 4 2850,-7-2 0,-5 0 1,5 5 115,10 10 0,1 4-40,-5 0 0,-1 1 76,-5 1 0,-1 1-20,-4 2 0,-1 1-25,-4 2 1,-1 0 136,18 1 0,0 0 0,-1 1 105,-1 0 0,0 1 0,-4 0-2,-1 2 1,-3 2 0,-2 0 0,0 1-192,-3 2 1,0 1-1,-2 0 1,1 1 169,1-1 0,-1 0 1,1 2-1,-3 1-282,5 0 1,-3 2 0,-1 1-1,3 0 1,6-2 406,-6 3 0,6-2 0,-4 3-213,5-2 0,-4 2 1,-1 1-1,0 1 1,3-1 23,-1 2 1,2 1-1,2-1 1,-1 1-219,-1 0 0,1 0 1,0 1-1,1 0-68,4-1 1,1 0-1,1 1 1,0 1-60,2 1 1,1 2 0,0 0 0,3-2-118,-3 3 0,3-1 0,-1 2-5,3-2 1,-2 1 0,0 1-1,5-2-80,1 0 0,4-2 0,0 1-80,-13 15 0,2 1 21,3-1 1,2 1-46,3-1 0,2 1-29,2 0 1,3 0-123,4 0 1,2 0-37,2 0 1,4 1-144,2-3 1,5 2 178,5-5 0,2 1 0,2-1-312,4 5 1,4 0-116,5 13 0,5-2 56,1-19 1,3-2 205,3 1 1,2-2 278,4 0 0,2-1 376,2-1 1,6 0 50,1-5 1,6 1-1,-2-3 205,-8-6 0,-1-1 0,3-1-40,-1 0 0,2-1 0,2 0 1,-3-2 172,3-2 1,-2-2 0,4 0-14,4-2 0,5 0 0,0-1 0,-2-1 23,5 1 1,-3-2 0,4-1-117,-3 0 0,4-1 0,-1-1 1,-2 0 65,2-1 1,-3-2 0,1-1-219,2-1 0,0 0 0,0-1-22,-14 0 1,0 0 0,0-1 0,0 0-136,0-1 1,1 0 0,-1-1 0,1-1 96,0 1 1,0-1 0,0-1 0,0 0-80,0 0 1,0-1 0,1 0 0,-1-1 36,0 0 1,1 0 0,-1-1 0,0 0-11,0-1 1,0 0 0,-1-1 0,1 0-4,-1-1 1,1 0-1,-1 0 1,0-1 83,-1-1 1,0 1 0,0-2 0,0 0 7,-1 0 1,-1 0 0,1-1 0,2-2-37,1-1 0,2-3 0,2 0 0,-2-1 0,-2 1-15,-1 0 0,-1 1 1,-2-1-1,3-2-12,-2 1 1,3-1-1,0-1 1,-2-1-1,-3 2 5,8-7 1,-4 0 0,0-1-19,-2 0 1,0-1 0,-1 0-34,-2-1 0,-2-1 0,-1 0 167,-1 0 0,-1 0 1,-2-1-247,-2 0 0,-1 1 1,-1-2 35,-3 3 0,-1-1 0,-1-1-21,-2 2 1,-2-1 0,-1 0-128,6-16 0,-4 0 251,-4 0 1,-4 1-331,-5 1 0,-4 1 214,-4 0 1,-5 2-339,-3 2 1,-9-2 221,-8 10 0,-9-4 1,-3 2-1,2 3 10,1 2 0,0 4 0,-4-1-87,-7-3 0,-5-4 0,-1 3 0,2 5 255,1 6 1,0 6-1,0 0 77,-4-1 1,-2 0 0,0 2 32,-4 0 1,0 0 0,0 1 152,-3 1 1,0 0-1,-1 2-26,-2 0 1,-1 0-1,0 2-197,15 3 1,-1 1 0,0 0-1,0 1-101,-1 0 0,0 1 1,0 1-1,0 0-820,0 1 1,-1 1 0,0 0 0,-1 1 1036,-6 1 0,-2 2 0,2-1 0,6 1 0,-11-1 0,6 0 1,-1 4-1,0-1 0</inkml:trace>
  <inkml:trace contextRef="#ctx0" brushRef="#br0" timeOffset="11710">8126 3225 10465,'-47'-7'516,"0"-1"1,-1 0-1,1 0 1,-10-2 0,1 1-1,-2-1 477,10 1 0,-2 0 0,2-1 0,5 2-1045,-6-1 0,2 0 230,0-1 1,-3 0 0,12 3 66,12 2 1115,10 3-1361,7 0 1283,6 2-659,21 6-2273,4 0 1698,23 5 1005,6-2-998,-19-4 0,1 0-273,5 0 1,2 0 250,4 0 1,1 0-537,5 0 0,2 0 477,3-1 1,1 1 378,3-1 0,1-1-155,2 0 0,3 0 88,-19-2 0,3 0 0,1 0 0,-2-1-24,3 0 0,-1 0 0,2 0-74,-3-1 0,3 0 0,-1 0 0,-2-1 37,0 0 1,-3-1 0,0-1-25,2 0 1,-1 0 0,0-1 121,0 0 1,0-1 0,0 0-15,-1 0 1,0 0 0,3-1-392,1-1 0,4-1 0,0 0 0,-3 0 350,4 0 0,-3 0 0,4 0-79,-4 0 0,3-1 0,0 0 0,-4 0 6,2 1 0,-4 0 0,0 0-24,1-1 0,0 1 1,0-1-344,-1 1 0,1-1 0,2 0 193,-1-1 0,3 0 1,0 0-1,-2 0-185,2-1 0,-3 1 1,2 0 155,-4 0 1,2-1-1,0 0 1,-4 1-55,-3 0 0,-3 1 0,-1-1 54,17-5 0,-1 0 203,-4 0 0,-3-1-110,-5 3 1,0-3 7,10-9 0,-3-3-89,-23 12 0,-3-1-71,9-8 1,-8 0 708,-23-2-1863,-13 2-468,-11-1 274,-11 2 242,-7 1 422,-6 3 1244,-3 3-480,-1 2 443,1 2 2936,2 4-1691,7 1-249,-1 3-213,16 3-360,3 1-508,17 8-371,4 0 0,5 8 0,6-1-124,6 4-457,5 2-344,9 3-3309,6 4 3372,9 2 412,8 3-238,-9-7 0,3 1 1301,-10-5 1,0 0 627,15 8 1,0 0-874,-14-7 1,-1 1-1853,15 11 0,1 3 1534,-5 3 0,-1 1-99,0-1 1,-5 2 264,-9-3 0,-8 1-1001,-7 15-572,-15 1 112,-17 2 867,0-27 1,-2-1 185,-5 0 1,-4 1-432,-17 15 0,-5 0 259,11-10 0,-1 0 510,-1-1 1,-2 2 0,5-5-1,-8 7 1,1-1 0</inkml:trace>
  <inkml:trace contextRef="#ctx0" brushRef="#br0" timeOffset="12301">14663 1729 19792,'-2'-3'-425,"0"1"-4732,2 2 5247,14 84-17,-2-35-584,0 9 0,1 7 547,1-7 1,0-3-243,-4-7 1,1 1 212,-2-4 1,0 2-1,-1-1-509,1 10 1,-2-1 509,0 4 1,-1 2-4,0 1 1,-1 2-3,-3-20 1,1 0 0,-1 1-1,-1 0 1,0 1 0,0-1-4,0 2 0,-1 0 0,0 0 7,-1 1 1,0 0 0,-1 0-1,0 0 0,-1 1 1,0 0 87,-1-2 0,0 0 0,-3 8-64,-1-3 1,-2 9 0,-1 3 0,-1 2-1,0-3 1,2-6-20,0-3 1,1-5 0,-1 0-1,0 6-7,-2 2 1,-1 6 0,0 4 0,-1-2-1,1-3 1,2-9 137,-2 3 1,2-7 0,-1 2-126,0 2 0,0 3 0,0 1 0,1-4-11,-1 3 1,2-3 0,-1 2-3,1-3 1,0 2-1,0-1 1,1-3-1,1-2 1,2-3 0,-1-1 73,1 1 1,1-1 0,-1 0-75,1-1 1,1-1 0,0 1-4,-1 18 1,0 0-14,1-3 0,0 1-25,2-8 1,0 2 0,1-2-38,-1 5 0,1-1-28,0-9 0,0 1 1,1-4-430,0-1 1,1-4-969,1-1 0,0-3-6792,2 25 8290,2-15 0,-3-22 0,-1-10 0</inkml:trace>
  <inkml:trace contextRef="#ctx0" brushRef="#br0" timeOffset="13176">14583 1594 10224,'56'2'329,"0"0"0,0 0 1,-3 0-1,-1 0 1,-5 1-878,-7 1 0,0 1 874,3-2 1,3 1 0,3 0-829,6-2 1,4 1 0,-1-1 633,2 0 1,0 1-1,0-2-18,-12 0 1,1 0 0,-1 0-1,-2-1-260,4-1 0,-2 0 0,1-1 386,2 1 0,1-1 1,1 0-436,0-1 0,1 0 1,4-1 350,-9 1 0,2 0 0,3 0 0,-1-1 1,-3 1-170,1-1 1,-2 1 0,1 0-1,4-1 125,1 0 1,6-1 0,2 1 0,0-1 0,-2 0 0,-5 1 7,2-1 1,-5 1-1,-1 0 1,3 0-43,1-1 1,2 0-1,1 0 1,-2 0-1,-2 0 59,-3 1 0,-2-1 0,-1 1 0,0-1-125,1 1 0,1-1 1,-1 0-1,0 0 22,0 0 1,0 1-1,0-1 1,1 0-40,-1 0 1,0 0 0,1 0 0,-1 0-6,-1 0 0,-1 0 0,1 0 1,3 0-9,1 0 0,4-1 0,1 0 1,-1 0-1,-3 1-5,-1 0 0,-2-1 0,-1 1 0,3 0 47,-1 0 0,2-1 1,1 1-1,-1-1 0,-5 1-61,8 0 0,-4-1 0,7 1 7,-9 0 1,6 0-1,4 0 1,-1 0 0,-2 0-1,-6 1-50,12-2 1,-7 2 0,7-1 62,-10 1 1,7 0 0,4-1-1,-1 1 1,-6 1 0,-9 0-42,13 1 1,-7 1 18,-7 0 1,2 0 0,-4 0-17,-1 1 1,0 2 17,5 2 1,4 2 0,-4 0-33,-2 1 0,-1 1 69,0 0 0,3 2 0,-7 0-6,-10 2 1,-4 0-23,28 15 734,-4 5-712,-21-5 1,-1 2 13,-8-5 1,-2 1-15,6 8 1,-2 4-1,-7 6 1,-2 3 10,-3 8 1,-1 1 400,-1 2 0,-3 0-392,-2 2 0,-4-1-3,-1-14 1,-2-1-4,-1 2 1,-1 2 5,0 1 0,-1 1-3,-1 2 0,-1 1 8,-1 1 1,0 1 438,0 1 1,0 1-434,0 0 0,0 1-283,0 1 0,0 1 291,1 0 1,0 0 2,1 0 1,0 4 22,2-5 1,1 4 0,0-2-170,1-12 1,-1-2-1,2 1 149,-1 13 0,0 3 1,1-1 31,2 2 0,-1-1 0,1-2-32,0-13 0,-1-2 0,0 3-6,2 13 1,-1 3 0,1-4 3,-2-16 1,0-2-1,0 0-3,0 0 0,-1 1 0,1-1-12,-1 1 1,0-1-1,0 0-2,-1 0 1,-1-1 0,1 0 10,-2 21 0,-1-1-493,-2-1 0,0 0 481,-1 0 1,-1-1 5,0-1 0,0 0-176,-1-3 0,-1 3 164,2-8 0,-2 2 0,1-2-13,-2 8 0,-1-2-4,2-9 0,0 2 1,1-4-3,-2 2 0,1-1-7,0-5 0,0 2 0,1-2 1,-2 6 1,1 0-6,-4 12 1,0-2-4,5-19 0,1-3 0,0-1 1,-1-1 74,0-3 0,-1 1-81,-4 7 1,-2-1 14,-11 17-3,1-13 0,-4-2 9,-12 1 2,12-15 0,-2-3 15,-23 5 482,25-15 1,-2-2-484,-3 1 0,-1-2 11,-2-1 1,-3-1-9,-2 0 0,-2-1 240,-3 0 0,-1-2-240,-4 0 0,0-1-3,-4 0 0,-1-1 3,-3-2 0,-2 0-217,20 0 0,-1 0 1,0-1 209,-2 0 1,-1 0 0,0 0-1,0-1 1,-1 0-1,-3 0 0,-2-1 0,-5 0 0,-1 0 0,4-1 4,-6 1 0,3-1 1,-3 0-7,3 0 1,-4 0 0,1 0-1,3 0-45,-3 0 1,4 0 0,0 0 46,-3 0 1,1 0-1,-1 0-202,-2 1 1,0-1 0,0 0 196,15 2 1,1-1 0,-2 1 0,-3-1 0,-4 1 0,-4 0 1,-2 1-1,1-1 1,3 0-6,-2 1 0,2-1 0,1 1 0,-4-1-4,1 1 1,-4 0-1,-2 1 1,3-1-1,2 1 1,2-1 1,2 1 0,2 1 0,-2-1-7,0 1 0,-1 0 0,0 0 0,-1 0-167,1 0 1,0 0 0,0 1-1,0 0 151,0-1 0,0 1 1,0 0-1,0 0-35,1 0 1,0 0-1,0 0 1,1 0-54,1 0 0,0 0 0,0 0 1,1 0-143,1 0 1,1 0 0,-1 0 0,2 0-370,2 0 0,0-1 0,1 1 0,-1 0 658,-2-1 1,-1 1 0,2 0 0,5-1 0,-9 1 0,6-1 0,2 1 0,0-1 0</inkml:trace>
  <inkml:trace contextRef="#ctx0" brushRef="#br0" timeOffset="16528">14204 6356 25777,'26'-33'1128,"-1"-1"0,0 1 0,-10 12-284,-14 20-1408,-1 1 1253,3 1-967,-1 2-439,5 6 99,-1 1-22,1 6-565,-1-2-61,0 3 612,0 1-650,0 3 620,-1 1 535,1 2 104,1 13 324,1 15 28,-1-9 64,-1 4 47,1-3-181,-3-20 8,7 19-199,-5-30-61,8 4 109,-4-8 145,5-1 8,-1-4 134,12 0 46,-4 0 22,10-1 123,-7 1 161,1-1-233,2 0-203,1 0 48,17 1-626,-9-2 375,13 0-644,-11-1 645,-1-1 26,2-2 346,1 0-3108,-1-1 3366,2-2 15,-1 1-23,0-2 19,-2 1-359,11-1-559,-15 1-198,8 1 85,-19 1 38,0 0-114,-3 1 10,-1 0 3302,0-1-2571,0 0 36,11 0 269,-8 1 36,10 0-543,-10 0-168,1 1 0,1 0-2806,13 0 2771,-4 0 1,-6 1 0,-12 0 0</inkml:trace>
  <inkml:trace contextRef="#ctx0" brushRef="#br0" timeOffset="18093">17600 5939 19081,'11'-60'557,"0"-1"1,-2 11 0,-5 8-721,-11 15-307,-5 18 894,-2 5 509,-8 13 86,2 4-13,-17 31-1733,10-5 1041,3 5 1,0 4-875,8-15 0,1 2 847,-5 14 0,1 1-240,5-9 0,2 0-143,0 1 0,1 2-1544,1 2 0,1 0 1343,1 2 1,0 0 109,2 1 0,1 1-300,0 0 1,2 2 358,1-3 0,1 2 0,0-2-535,-1 8 1,2-1 552,0-9 1,1 3 0,0-5-53,1 2 1,1-4-23,1-2 1,1 0-5,0-4 1,1 0-65,0-4 0,0 1-508,1 7 1,0 0-1097,0 17 580,-4-22 1,-2-2-5622,-7 4 6619,-2-7 0,2-16 0,1-6 0</inkml:trace>
  <inkml:trace contextRef="#ctx0" brushRef="#br0" timeOffset="18429">15534 7812 10960,'-56'4'769,"0"1"0,7 0 1,4-1 1164,0 2-955,17-2 1317,2-1-1637,15-2 759,6 1-893,5-2 99,8 2-6,10-2 147,15 1-176,14-2-199,10-3 0,5-1-1466,-7 1 1,2-1 1178,-1 1 1,4-2 0,-2 1-811,-6 0 0,-1 1 0,1 0 886,5-1 1,1 0 0,1 1-479,-11 0 0,0 0 1,0 0-1,1 0 291,2 1 0,1-1 1,0 0-1,0 0 1,1 0 1,0 0 0,2 0 0,3 0-173,-7 1 0,4-1 0,2 0 0,0 0 0,-2 0 0,-1 1 156,10-1 1,-2 0 0,0 0 0,3-1 10,-12 2 1,3-1 0,1 1 0,-1-1 0,-1 0 0,-3 1 6,6-1 1,-4 1-1,-1-1 1,1 1 16,-1-1 0,0 1 0,0-1 0,0 0 42,-2 1 0,0-1 0,0 0 1,0 0-53,-2 0 1,0 1 0,-1-1-1,1 0 13,13-1 1,0 0-1,0 0 14,-2 1 1,-1-1 0,-1 1-47,-1 0 1,-1 0 0,0 0-8,-3 1 1,0 1-1,-1-1-6,-3 1 0,-1 0 0,4 0-19,3 1 0,5 0 0,-1 1 0,-5-1-57,-8 0 0,-4 0 1,3 1-55,6 1 1,5 0 0,-3 0 0,-8 1-1040,-7 1 0,-5 0-7642,26 6 8791,-34-1 0,-22-6 0,-2 0 0</inkml:trace>
  <inkml:trace contextRef="#ctx0" brushRef="#br0" timeOffset="24456">1999 6105 19759,'-1'-8'1366,"0"1"-896,1 7 948,9-71-1071,-6 50-227,2-19 1,0 7-15,-4 29-33,0 3-50,-1 11 61,0 3-12,0 14 7,0 4-3376,-3 9 3370,-2 6 0,-4 4-1154,-1-11 0,0 0 1103,-7 21-669,5-22 0,0 0 664,-5 11-702,-1-5 702,2-4 1008,3-5-1014,1-7 1698,2-5-1681,2-5 2194,2-6-1986,3-5 2447,1-4-2179,3-22 220,2 1-696,4-20-11,2 5 5,3-4-22,1-4-3203,0-5 3214,1-3-5,-3-3-385,-2-3 384,-1-4 12,-2 2 5,-3 9 1,0-1-12,0 13 0,0 0-294,-1-7 0,0 2 288,4-1-5,-2 21 2907,6 1-2929,0 9 563,14 0-541,-4 8 16,10 1-21,-5 4 5,3 2-23,18 10 936,-10-1-924,11 8-270,-14-2 258,-3 3-582,4 16 600,-13-6-1,0 10-16,-18 5-1,-6-11 23,-9 11 0,-6-15-3107,-4-1 3135,-3-1-12,-14 4-2090,10-11 2091,-10 1 148,4-11-126,12-7-22,-5-1 27,13-8 1,2-2-17,3-5 11,3-3 243,1-1-259,4-3 2279,3-7-2291,4 4 3392,4-4-3403,4 9 17,3 2-6,3 2-11,1 3 17,3 1 0,2 4 54,2 1-4,3 2-20,2 4 14,0 3-16,1 6-21,-1 2-43,11 13 25,-13-4-76,5 8-1,-15 1 10,-10-8 7,-4 19-13,-12-19 25,-8 8 17,-6-11-3,-5 0 15,-5-1-6,-22 6 17,10-7-520,-16 3 494,18-8-23,0-2-223,-10 0-12,15-5-173,-4-2-314,20-4-745,6-4-1949,3-2-5260,6-2 8727,3 0 0,1 3 0,0 1 0</inkml:trace>
  <inkml:trace contextRef="#ctx0" brushRef="#br0" timeOffset="24658">2674 6206 17020,'3'0'2940,"0"0"-94,-3 0-2891,17 69-95,-13-41-25,5 14 0,-2-1-575,-9-15-1243,1-1-6480,0-2 8463,0-5 0,0-8 0,1-5 0</inkml:trace>
  <inkml:trace contextRef="#ctx0" brushRef="#br0" timeOffset="24831">2830 5882 23489,'14'9'-1065,"-2"9"1,-12-1 0,0 2 0</inkml:trace>
  <inkml:trace contextRef="#ctx0" brushRef="#br0" timeOffset="25922">3145 6060 20358,'0'-3'3232,"1"0"-1843,-1 3-1378,21 50-11,-13-25 2,5 7 1,-1 1 47,-5-5-5,-1-2 20,-2-2 7,-1-1 8,-2-3 22,0-2-91,-1-2 11,0-3-38,0-3 27,-1-2 92,1-3 123,-1-2 673,1-2-843,-2-8 84,-1-8-67,1-5-23,0-6 83,7-11-6,5-3-36,10-11-33,5 9-1,5 10 12,1 15 7,-5 9-28,1 7-133,4 10-1,-6 0-7,9 8-53,-12-1-42,0 2-250,6 10 109,-8-7-448,13 12 230,-15-15-54,7 3-7,-6-10 48,1-2-301,13-1 277,10-8-152,-6-2 804,0-8 62,-18-2 38,1-2 25,-2-2-91,0-3 85,-1-3 15,-1-3 15,-2-3 18,0-1 1,-2-1 9,-2 3 756,1-11-762,-7 18 13,2-6 648,-10 22-788,-2 2 127,-7 6-144,-4 3 6,-5 7 55,-17 18-105,9-4-1761,-11 13 1732,17-9-11,5-2-233,4 18 222,12-19 23,14 13 5,19-27-11,4-4-417,7-7 412,-8-6-7,2-3 34,12-9-22,-13 0 797,-4-4 1,-3-3-675,0-14-123,2-7-260,-18 6 288,-9 12-108,-1 2 124,-1 2 451,-2 3-456,0 3 135,-4 4-62,-6 0-79,1 5-22,-6 2 22,5 2 566,-1 4-594,0 1-446,0 4 446,0 4-16,1 2 5,-4 13-11,5-2 0,-1 9 11,6 6-16,6 1-6,12 8 16,16-7-487,6-12 510,8-10-2713,-8-10 2696,0-3-6,0-3-435,-3-1 430,-1-3 6,-4-1 50,20-13-45,-19 3-1999,15-11 1994,-24 5 0,0-1-2,-2-4 7,-2-1 6,-1-3 11,-2-3-23,-1-2 7,0 0-12,0 2 0,-1 2 1858,-2 4-1836,-2 3 440,-3 3-434,-1 2 73,-1-2 3063,0 5-3074,-1-2 500,0 8-562,-1 0 276,7 2-304,2 2 0,6-2-11,4 4 11,4-1 0,3 4 6,3 2 11,24 17-40,-17-7-618,16 12 635,-24-11-5,-2 0 5,0 0-33,8 4 11,-5-1 11,-2-3 6,-10-4-6,-9-8 6,-4 0 0,0-2 630,-2 0-636,1-1 12,-1 0 10,1 2 23,0 1-28,1 2 0,0 1-11,1 1-6,1-1 17,3 3-11,-1-3-6,4 0-11,-2-5-22,1-1-34,2-1-90,0 0-167,2-2-1255,6-5-427,-3 0-4575,3-3 6598,-5 3 0,-7 2 0,-1 2 0</inkml:trace>
  <inkml:trace contextRef="#ctx0" brushRef="#br0" timeOffset="27233">4364 6334 23002,'-5'5'476,"1"1"17,7 11-331,1-6 6,3 8-22,1-8-18,1-1 119,7 3-141,-2-4 6,5-1 0,-5-4 130,8-2-119,-6-2 0,5-3-5,-6-2-29,-2-3-16,1-3 11,4-8-28,-5 3-17,2-7 12,-7 6-1,-4-1 23,-1-12-51,-5 5 1,-3-10 10,-3 9-5,-2 0 25,-1 0-6,1 4-4,-1 1 9,1 5-8,-1 1 18,2 4 6,0 1 55,-2-1-52,4 3-2,-2 1 13,5 3 34,0 0-45,1 2-18,0 0 4,3 0-41,-2 2 22,6 3-33,2 1 10,5 5-5,7-1 10,4 3 3,6 0-12,5 2-1535,5-1 1519,4 0 15,-11-5 1,0 1 12,18 1-4,13 2-2869,-23-6 2870,-3-3 11,-5-1 5,-4-1-7,-4-1-1215,-5-2 1215,-4-1 11,-3-3 377,-2-2-70,-2-1 2252,-1-8-2507,-4 3-6,0-5-20,-2 7 32,-2-5-62,0 6 3038,-2-3-3338,2 9 76,-1 0 134,1 3-17,0 1 30,1 2 29,-1 3 115,2 2-42,-3 5 25,2 2-6,-1 4 13,2 13-40,0-3-15,0 13-44,0-9-96,1 3-30,1 0-53,2 0 1,3 1-63,2-2-486,3-1 326,2-1-135,1-2-117,2-2-1965,18 6 992,-12-16-1328,15 2-2172,-17-16-4699,-2-4 9466,-2 0 1,-8 0-1,-4 0 1</inkml:trace>
  <inkml:trace contextRef="#ctx0" brushRef="#br0" timeOffset="27571">5517 6180 15957,'13'-58'1194,"-1"0"1,-1 6 0,-3 7-450,-6 13-112,-1 4-84,-2 5 2036,-4 0-2271,0 10 566,-2 0-751,3 10 289,1 2-390,-1 5 1184,-3 26-1200,3-4 16,-2 22-23,5-11-5,1 22-553,3-11 547,2 14-16,10-6-23,12-7 28,3-3-5,8-16 11,-4-18 5,1-5 12,1-4-6,-1-7 11,13-13 6,-12-3 11,8-13 0,-16 2 33,-2-3 29,-1-5 11,-2-2 55,-1-1 152,8-13-112,-8 16 6,3-6 11,-12 22-34,-3 7-60,-4 6-119,-4 6 559,-1 4-559,-1 7 0,0 6 0,-1 8 0,-5 27 0,0-5 0,-1 3 0,-1 2-534,2-15 0,1 0 534,-2 11 0,-1 4 0,-3 8 0,1 0-849,0-9 1,1 1 627,0-4 1,0 3 0,-1-1-545,-1 10 1,0 0-2849,-1 4 1,0 2 3360,3-14 1,0 1 0,2-5-1,-1-4 1,2-4 0,0 0-1,0 0 1</inkml:trace>
  <inkml:trace contextRef="#ctx0" brushRef="#br0" timeOffset="29677">7015 5857 16307,'10'-57'991,"0"0"1,-1 5 0,-1 5-270,2-1-123,-2 6-84,-3 9-72,-1 5 1491,-3 7-1609,0 4-90,-1 6 517,0 4-584,-5 13 177,1 5-301,-5 13-16,1 8-2399,-2 7 2410,-2 11-17,-1 6-548,4-10 0,-1 4 515,2 5 0,2 2-652,1-9 0,0 2 0,1-3 632,2 11 0,3-3-122,1-6 1,4-2 31,8-9 1,4-5-54,13 14 327,-8-20 1,2-3-362,17 0-67,2-8 508,2-5-518,0-6 5,-1-5 78,-13-7 0,-1-2 90,16-9 70,-8-3 0,-1-4 1661,5-10-1600,-16 10 1,-2-1 36,7-17 17,-4-5 11,-2 0 34,-4-3-6,-4 3 39,-3 2 22,-4 4 1,-4 6 377,-3 6-383,-5 6-33,-5 6-18,-5 7-15,-6 4 2071,-3 5-2084,-6 5-16,-3 4-2607,-2 6 2595,-3 6-16,1 5 212,1 3-206,2 3-40,2 4-5,4 3-12,3 1 0,4 1 1,4 1-1,5-2-90,4-2 51,8 6 45,5-16-5,9 2 10,2-18 7,4-4-12,4-4 5,3-4 6,2-5 12,13-13-6,-11 0-392,7-10 398,-16 4 5,-3-4 5,-5-1-5,-1-2 11,-3 0 12,-3 1 10,-1 0 23,-2 2 6,-2 3 22,-1 3 2914,-3 4-2892,-1 5 696,-1 3-690,0 4 95,-1 3-168,1 3 609,-2 1-653,0 3-18,0 3 1,-5 13-12,2 1-5,-7 22 0,4-10-17,-2 10-6,4-9-3041,0 1 2963,2 0-51,0 1-213,2-1 91,2-2-46,4-3-44,4-5-40,5-4-33,4-4-476,16-6 509,-4-4 102,11-8 2675,-8-6-2452,1-6 68,2-5 56,-1-2 44,-3-5-1631,-2-2 1704,-5-4 51,-5-1 11,-2-2 16,-3-1-205,-3 2 228,-1 1 39,-3 2 23,-1 5 16,0 3 7,-2 6-29,-2 4-45,-1 5-72,-1 4 227,0 3-345,0 0-51,0 11 1874,-1 0-1885,1 11-5,-2 2-3133,1 4 3127,-1 3-11,0 18 11,0-9-6,1-6 1,-1 1-1,2 3-5,-2 9 11,3-20-23,3 0-2245,0-10 2274,3-1 2284,-1-10-2256,1-2 0,2-4-6,2-4 0,3-4 0,3-5 3403,2-5-3392,1-3-435,-1-3 452,0-2-5,-2 0 10,0 0 51,7-8 0,-2 4-50,-1 2-23,-6 10-16,-7 12-12,-3 3-22,0 4-12,-2 0 458,4 7-446,-1 2-12,2 8-3408,-1 0 3386,0 2-127,1 3 116,-1 1-33,2 2-29,0 2-44,3 1-51,0-1-50,5-2-45,1-3-39,7-4-52,3-2-469,24-6 476,-7-5 2835,18-7-2622,-16-5 117,0-7 74,-4-3 21,-2-4-2211,-6-3 2312,-3-3 34,-4-2 28,-4-2-2366,-3-1 2400,-3-1 28,-2 1-11,-2-1 56,-3 3 342,-4-5-343,-3 13-56,-4-1-78,-5 14 321,-10 5-405,-11 11 1701,-11 10-1769,2 5 3098,1 7-3108,12-3 21,3 3-33,2 2 1,2 3-2838,3 2 2843,1 0-2379,4 1 2368,3-2 150,4 6-145,8-14 12,5 1-12,7-17-10,2-6 38,3-2 12,0-4 1589,-1-4-1528,-1-4 146,11-23-163,-14 10 51,7-15 11,-19 17 3215,-1 2-3192,-3 2 134,-2-1-174,-1 7-28,-1 0-28,0 8-44,0 2 537,-2 10-554,-1 1 0,-2 12 51,0 2-64,-1 7 1,-1 4-3391,-2 8 3363,-2 5 23,-4 8-370,6-25 0,-1 4 274,-7 15 1,-2 8 0,0-4-592,1 1 1,-1 0 572,-1 2 0,-1 5 0,1-1-312,2-5 0,0 0 0,3-6 331,1-3 0,0-2 87,1-1 0,-1 2 1,3-9 40,0-3 28,0-12 1,0-12-18,1-7 2460,-2-10-2476,2-5-6,2-12 12,2-6-6,3-9-1,2-7 18,6 6 0,2-2-959,-1 9 0,2-1 939,5-12 0,2 0-6,-2 12 1,3 0-493,9-13 0,2-1 475,-6 12 1,1 1-586,7-11 0,1 3 538,-9 14 0,2 2-453,9-10 1,2 1 345,-8 9 1,1 0-20,8-7 0,0 1 28,-10 11 0,0 2 39,0 0 0,0 0 9,25-16 78,-3 2 28,-3 5 28,-4 2 5,-6 6 1424,-4 3-1373,-7 5 34,-5 2 1478,-7 3-1372,-4 3 1494,-3 1-1511,-3 3 3577,0-1-3616,-8 8-73,2 1 17,-8 7-28,1 2-22,0 3 39,-6 26-85,11-15-4,2 28-12,21-23-3387,2-2 3387,10-6 11,-3-12-11,2-4 0,1-1 23,-1-4-1,-3-2 40,-2-3 61,2-6-33,-7-2-12,2-7 3527,-2-12-3488,-5 2 1,3-11 106,-4-11-39,-1-5-112,-1 0-3114,-2 6 3114,-4 20-12,-1 4-93,-1 4 44,-1 3-12,0 4 0,0 3 0,0 3 0,0 2 2988,0 2-3268,1 8-190,5 8-897,7 16-2010,10 11-684,-1-6-5538,0-2 9599,-7-17 0,-7-8 0,-2-5 0</inkml:trace>
  <inkml:trace contextRef="#ctx0" brushRef="#br0" timeOffset="30029">10499 6012 16798,'34'-41'470,"-1"-1"1,-2 4 0,-9 7 1244,-19 21-1457,-4 0 1509,-13 5-1650,-17 4-27,-22 12-62,1 3 769,-2 9-802,17-1 10,9 2 1,2 1-6,-4 10-3,8-9 0,5 1-13,8 14 2839,10-2-2834,14 2 1353,5-14-1342,40-11 47,-23-24 1,0-4-23,-4 6 1,-1-2-307,3-10 0,-6-2 371,-7-4 11,-4-1 11,-2 1 11,-5 0-2855,-2 2 2866,-4 3 141,-3-3-235,-2 6-40,-4 3 0,1 8 432,-4 8-432,1 4 3392,-4 12-3392,-1 10 0,0 2 0,3 5 0,4-8-639,1 3 537,2 0-256,-1 1-1535,2 15 1893,0 5 0,0-15 0,0-7 0</inkml:trace>
  <inkml:trace contextRef="#ctx0" brushRef="#br0" timeOffset="31466">11310 6088 25022,'-8'-46'338,"1"-1"0,2 5 0,-3 6 425,-13 4-699,7 16 288,-20-6-263,19 19 72,-8 4-15,12 6-38,-1 5 88,0 3-4,0 4-17,-1 4-149,0 1-57,-5 18-104,2 8-570,1-1 433,4 0 35,9-8 38,5-12-255,4 2 420,5-17 8,4-3 48,1-5 6,2-3-2999,20-15 3050,-13 2-18,16-15 350,-20 5-204,7-15-95,-10 8 6,4-8 178,-11 12-190,-3 3 79,0-6-101,-4 9 3369,1-3-3385,-5 12 32,0 2-83,-1 4-6,-1 12-16,-2 3 16,-5 29-22,1-8-2563,-3 21 2546,1-9 14,2-9 0,-1 2-362,-6 23 309,5-16 0,-3 8 0,2-5-1,0-7 1,1 0-274,-1 2 1,0 3-1,-1 0 39,-7 13 0,-1-3-940,3-10 1,-1-1 1142,2-6 0,-2 1 0,0-3-5,-3 2 1,-1-4 515,0-3 1,-1-1-444,2-5 0,-1-2 34,-5-3 0,1-3 2,-10 0 252,-4-11-268,15-36 0,10-4-1363,3-22 1363,8 1-1,10-9 590,-2 27 0,3-2-572,3-2 0,3 0-20,2-3 0,3 0-285,2 1 0,3-1 285,2 2 0,1 0-8,1 3 0,3 0 1,-2 7 1,3-1-1,-2 3 10,5-3 0,0 2 2,11-7 1,-1 3-4,-16 14 1,1 2-3,11-5 0,0 0 3,-10 7 0,0 1-776,8-5 0,-1 2 781,12-5 6,-2 2 1507,-5 2-1495,-4 4-1,-5 2 803,-7 5-797,-6 3 1243,-7 2-1243,-5 3 3348,-5 4-3337,-2 4 56,-11 17-34,0-5 149,-9 12-81,-7 1-12,2-1-38,3-1-35,7-6 1,10-13 16,2-2-5,4-2 45,2-3 229,17-3-230,-5-5-10,13-5-12,-10-4 6,1-3-28,1-2 5,-1-1-5,0-2 56,7-14 11,0-9-62,-1-1 6,-5-2 11,-8 15 17,-2 3 34,-1 3-6,-4 5-6,-3 4-5,-2 4-6,0 1-71,-3 3-24,-1 1 0,-1 2 0,-3 0 0,0 2 0,-1 0 0,-2 0 0,0 2 0,-6 0 0,3 3 0,-3 3 0,6 2 0,0 2 0,2 4 0,0 1 0,2 4 0,0 3 0,2 3 0,0 3 0,1 1 0,0-1 0,2 0 0,0 5 0,0-9 0,0 3 0,0-13 0,1-3 0,0-3 0,0-2 0,0-3 0,0-2 0,0 0 0,2-4 0,0-1 0,1-3 0,2-2 0,2-7 0,-1 4 0,2-5 0,0 4 0,-4 4 0,1-2 0,-4 5 0,-1 2 0,-1 1 0,0 3 0,-2 0 0,1 0 0,-2 0 0,1 0 0,-1 0 0,0 0 0,0 0 0,0 0 0,2 0 0,-1 0 0,1 0-315,0 0-139,-1 0-145,-1 0-218,-2 0-360,-2 3-861,-3 1-2819,-1 2 4857,-2 2 0,6-4 0,1 0 0</inkml:trace>
  <inkml:trace contextRef="#ctx0" brushRef="#br0" timeOffset="32514">11866 6181 14981,'-9'10'5019,"2"-3"-2998,7-7 673,0 0-2621,-7 12 0,3-3 0,-7 11-12,5-6-16,2 0-17,1 0 11,1-2 12,2-1 44,4-2 28,1-2 175,12-2-175,-2-3-17,8-3-27,-2-4-23,2-5 56,12-12-56,-8 3 67,16-20-814,-22 13 763,4-12 18,-13 8-3154,-3-2 3159,-3-1-663,-3 1 663,-2 0 28,-2 3 0,-3 4-11,-2 3-17,-3 5 29,-11 2-85,4 7 11,-8 2-16,5 9-6,0 2 434,-2 5-445,1 5-6,0 3 6,1 4-1547,1 4 1547,1 5-206,-7 21 217,7-8 16,-4 15-16,5-1-11,7-15-17,1 12 17,15-8-11,7-13-1,13 6-33,2-25 0,5-4-244,10-1 1,5-2-981,-6-3 0,3 0 0,-1-2 1252,20-2 0,-4-2 0,-17 0 0,-6 0 0,6-4 0</inkml:trace>
  <inkml:trace contextRef="#ctx0" brushRef="#br0" timeOffset="34050">5111 7853 11223,'1'-45'1403,"0"1"0,0 0 0,0-16 0,-1 1 249,0-2 1,-1 5-1730,-1 22 1,0 2 345,0-15 0,-2 5 162,-3 14-78,0 6-2430,0 5 2295,1 6-78,2 3 953,1 4-1076,1 2 378,2 2-395,1 7 822,7 10-822,2 6 2665,6 10-2665,-2-2-6,2 7-11,-1 4-1549,0 6 1538,-1 4 5,-2 4-238,-4-13 0,-2 0 244,-1-10 1,-1 0-577,0 9 0,-1 0 581,-1 11 1,-5-6 0,-5-6 0,-7-6-12,-7-3 482,-5-6-498,-24 3 34,-9-9 830,-1-4-814,4-11 34,8-16-6,16 1-17,-4-12 34,14-6-28,8 5 6,-1-8 0,8 8 463,3 1-469,0-1 1490,1 2-1485,1 3 24,2 1 10,-1 5 742,0 2-792,1 5 0,-3 5 0,2 6-6,-2 5 0,-1 4 0,2 3 28,0 13-11,3-6 0,5 6 17,7-10-3314,21 9 3348,-1-9-18,18 6-77,-5-11 55,4-2-22,4-2-798,1-2 770,0-3 11,-1-2-39,-17-4 0,-1 0-113,17 1 1,-18-3 0,-2-1-505,12-3-789,2-4 1049,-10 0 1,-1-1 0,-3 2 0,14-6 0</inkml:trace>
  <inkml:trace contextRef="#ctx0" brushRef="#br0" timeOffset="36306">2068 9394 15037,'4'-61'872,"-1"0"0,-1 12 0,-1 6 1973,3 5-2464,-4 22-112,0 5 919,-1 5-1160,0 4 576,1 2-592,-1 4 2076,1 5-2054,0 7-29,0 6 12,1 6 0,-1 24 5,0-8-354,0 18 332,0-17 0,-1 3-5,-1 0-659,-2 0 669,-1-3-10,0-3 16,-1 4-5,1-16 22,0-1 0,4-18 366,-1-5-24,2-2 383,-1-13-725,1-1 50,0-35-55,0 14-6,0-23-1,0 17 12,0-2 28,3-23-36,-1 28 0,2 1-1705,-1-1 0,2 1 1702,8-25 5,0 22 6,4 5-5,1 3 27,3 3-28,11-1-27,5 8 5,1 3 5,-2 9-2279,-11 7 2286,-1 5-750,-2 4 732,-1 5 1881,6 15-1875,-9-4 0,2 12-6,-7 3 6,-5-8-16,-1 8 10,-3-13 0,-3-3-16,0 3 28,-1-9 22,0-1 2851,0-11-2835,0-5 1735,0-1-1728,-1-5-12,0-3-17,0-7 12,0-4 16,1-2-27,0-5-3376,3-2 3375,0-2-565,4-1 593,2 0-10,0 3 72,8-5-68,-4 10 1,5-2-39,-6 14-1,0 2 7,0 4-18,1 1 23,3 3 3081,0 3-3087,12 9 860,-6 3-910,7 8 16,-9-1-22,1 4-5,0 1-23,0 3-44,1 3-29,1 1-95,2 2-95,1 0-123,3-2-158,1-2-339,1-3 88,3-5-145,2-4-108,2-5-60,2-6 94,1-4 129,-2-11 0,2-2-1154,10-6 2106,-11 2 1,0-4 189,-9-2 1,-4 0-222,16-11 347,-16 9 1,-2 0 440,5-9 112,-6 1 16,-5 0 127,-4 1 434,-4-8-869,-6 9-117,-4-4 2086,-12 9-2109,-12 6-291,-3 4-5,-9 8-11,7 7 555,-5 4-489,-17 15-122,-1 11-206,20-10 1,1 3 145,5 1 1,3 1-4,-7 17 1,14-5-12,13-5-3300,6-10 3294,6 5 18,14-9 0,-1-9 5,10 0-2079,-5-10 2079,2-3 12,1-5 10,1-3 29,-3-6-1,0-2 18,-2-4 27,-3-2 347,12-26-285,-15 16 0,7-18 2248,-20 26-1968,-3-6-308,-3 14-11,-1-3-17,-3 16 3278,0 2-3407,-2 5 6,-3 2 28,-8 19-61,-4 13-7,-1 4-44,2 7-56,8-10-68,2 2-100,3 1-106,3-2-667,10 12-343,14-10 1,6-4 218,11-16-710,-2-16-2409,4-2 3528,6-6 0,-20 1 1,-3-1-1</inkml:trace>
  <inkml:trace contextRef="#ctx0" brushRef="#br0" timeOffset="37096">4545 9130 16448,'0'-9'4884,"0"2"-9541,0 7 5497,-6-59-129,-1 37-15,2-13 0,-4 3-287,-5 20 1077,-16 3-1250,5 5-51,-14 4-34,9 6-11,-4 4 33,-13 16 2331,11-3-2476,-9 13-6,24-12 1,2 2-18,-2 6 1,1 2-6,0 0 0,1 1 0,2 1 0,1 1 0,1 5 0,2 1-17,3 2 1,0 2-267,1-2 1,2 0 259,3-4 1,3-3-51,10 6-125,7-9 102,9-6-38,8-8-168,28-5 172,-26-12 1,2-3-711,10-4 1,0-3 825,-10 0 0,-1-2 0,-3-4 0,-2-2-163,10-10 199,-2-5-1561,0-4 1578,-2-5 6,-3-4-199,-2-5 232,-2-5-2,-13 15 1,2-5 0,-2 3-75,0 0 1,-1 0 38,1-2 0,0-3 1,-1 5 36,-5 6 0,0 3 141,7-25 33,-4 10 33,-5 10 12,-4 9 513,-2 9-407,-3 3 2258,0 8-2633,0 1 429,0 5-462,-1 9 2019,6 11-2031,-1 6 17,5 9 28,0 20-3431,-4-8 3408,-2-14 1,-2 1 5,-3 20-2301,-6 5 2287,2-27 0,-1 0-78,-1 1 0,-2 1 75,-2 11 1,-1 0 16,2-5 0,2-1-25,-1 7 0,2-4 14,2 4-5,8-16 10,2-26 2197,3-1-2185,1-4 3281,5-4-3281,3-4 6,6-6 16,5-9 0,1-1-644,9-9 613,-6 5 1,-1 0 2,2-3 34,-1 0 28,-4 5-953,-3 4 925,-5 5-11,-4 5-1,-4 4-16,-5 4 854,-3 3-871,-1 1-33,3 10 16,-2-2 1014,4 11-992,-2-3-10,1 4 5,0 0 0,8 18-6,-4-15 6,8 12 0,-5-19-17,10 0 12,-3-5-2410,21-2 2404,-14-10 28,20-10-2628,-18-1 2628,6-8-40,-12 3 18,-2-3 16,-2 0-11,-1-2 28,5-10-6,-7 10-1671,7-10 1717,-13 19-432,-1 1 432,-6 9 1505,-2 3-1495,-1 0-44,0 5-34,0-1 2275,0 6-2275,0 1 0,1 14-24,2-5-2283,2 11 2245,0-6-265,2 2 86,0 3-128,1 1-214,2 2-301,2 0-590,1-1-2424,3-1-3711,-2-6 7609,-2-5 0,-5-10 0,-4-4 0</inkml:trace>
  <inkml:trace contextRef="#ctx0" brushRef="#br0" timeOffset="37279">5946 8908 24073,'-27'2'-4005,"9"4"-4216,24 8 8221,1 0 0,-3-7 0,-2-2 0</inkml:trace>
  <inkml:trace contextRef="#ctx0" brushRef="#br0" timeOffset="37979">6320 9133 24575,'1'-3'2258,"0"0"-1261,-1 3-964,-6 63-1358,1-30 1341,-1 9 1,0 0 28,-3-3-28,-1 0 11,-2 14-56,4-14 28,-1 8 11,6-21 429,0-5-407,3-7 217,-1-5-166,1-4 207,1-4-134,2-4 615,8-12-772,12-16 0,2-4-1382,8-8 1382,-6 9 0,2 0-2934,1 2 2934,-1 2 0,-1 3 0,-2 4 0,-4 5 0,-2 2 0,6 1 0,-8 7 924,6 0-924,1 10 0,-5 3 0,8 6 0,-8 4 0,-1 3 0,1 2 0,-2 3 0,1 0 0,5 12-265,-5-8 2692,5 8-3066,-8-12-3445,1 0 2879,1-3-469,1-3-1673,1-5-271,3-4-1146,2-5 344,1-4 1687,2-5 2733,0-4 277,1-6 3806,9-12-50,-11 5-359,5-7 1962,-13 9-3647,-5 2-500,-2 2 1021,-3 2-880,-2 2-812,-4 5-448,-1 3-163,-2 4-11,0 1-163,0 3 7,0 6-12,0 3-17,0 5-6,1-3 18,1 3-6,3-1 11,0 0-17,3-1-11,1-2 0,1-1-11,2-4-441,1-2 458,3-2-6,1-2 16,1-2-320,1-3 299,-1-1-1,-1-5-5,-2-2-3123,-3-3 3145,-2-2-1899,-1-2 1911,-3-1-209,-2 0 237,-2-2 33,-2 2-17,-1 1 143,-2 2-115,-2 3 2129,-3 3-2173,0 2 3157,-2 2-3208,0 4 0,-2 0 0,0 2 557,-3 4-557,-2 2-3392,-2 6 3392,-1 2 0,0 3 0,-8 14 0,7-5 0,-4 12 0,7 6-189,7-9 189,2 11 3299,8-13-3299,9-1-264,7-1-543,9-2-1267,9-2-3532,6-4 5400,12-2 0,-24-10 0,0-3 0</inkml:trace>
  <inkml:trace contextRef="#ctx0" brushRef="#br0" timeOffset="39263">8986 9035 22363,'1'-47'595,"1"1"1,-1 4 0,0 7-109,3 5-61,0 9-84,-2 8 171,0 5-373,-1 4-61,0 2 60,-1 8-88,1 3 27,0 9 6,3 6-6,-2 10-422,1 7 400,-2 11-1430,-1 8 1388,-1-26 0,-2 1-6,0 3 1,-1 1-948,-1 3 0,-2 0 941,0 2 1,0 1-9,0 0 1,-1 1-644,1-1 1,0 0 639,1-1 1,1-2-1,1-2 1,1-2-6,2-3 0,0-2-66,8 26-26,4-10-23,8-7 938,4-9-1000,19-1 51,6-17 1451,2-7-1412,-1-18 1239,-13-10-1211,-1-4 29,2-3 38,-1-5 81,-12 9 0,1-2-45,-1-1 1,1-2-17,-1 1 0,-1 0-904,-2 1 0,-3 1 952,6-8 22,-2 1-61,-3 3 100,-3 5 548,-4 4-514,-4 7 259,-4 3-287,-2 6 1997,-1 1-2014,-1 2 566,-1 5-650,-1 0-22,-1 6 5,-1 1-17,0 2-16,2 1 16,0 1 1,1 0 5,4-2 5,5 2 12,3-6-17,6 0 6,1-6 5,3-3-22,3-4 28,0-3-1,1-6-16,-1-2 12,-2-5-7,-2-2 1,-3-2 5,-5-1-5,-3-3 10,-4-2-10,-2-1-681,-3-1 697,-3 0-10,-1 2 4,-3 3 24,-3 4-7,1 4 1,-2 5 5,-1 4-5,0 3-12,-2 3 12,1 2-29,-2 4 704,0 3-698,-2 3-5,0 6 38,-2 3-32,1 4 10,-5 14-33,7-5 16,-2 10-5,10 4 0,3-9-641,5 10 619,7-14-17,4-2-57,6-1-49,5-3-96,5-1-95,4-5-84,3-1-95,3-5-74,1-2-5,1-5 1,0-3 117,-2-5 129,0-5 123,-3-5 140,-2-5 61,-4-3 46,-4-3 50,-4-3 11,-6-2 50,-3-2 280,-3-17-122,-4 10-1589,0-9 1649,-2 16-439,-1 4 463,0 4 476,-1 5-516,1 5-95,-1 4-56,0 5 1546,0 1-1731,0 8 607,0 3-607,2 8-3359,2 2 3359,2 4 0,0 3-2257,2 3 2235,1-1-642,1 2 653,2-1-341,1-1 363,2-2-33,3-3 5,2-3-5,3-3 1735,1-4-1729,2-4 27,0-3-11,-2-3 28,0-2 0,-1-4-11,-1-3 934,0-6-845,5-12-33,-7 2-17,3-11 234,-9 7-211,-2-3-1,-1-1 6,-3 1-33,1 0 10,1 1-22,-1 3-33,1 2 22,-1 2 3140,1 5-3213,-2 2 19,0 3-119,0 4-107,0 2-163,1 3-273,1 2-349,2 3-542,2 2-1188,2 3-2543,0 4 5310,2 3 0,-8-7 0,-1 0 0</inkml:trace>
  <inkml:trace contextRef="#ctx0" brushRef="#br0" timeOffset="39805">11003 9482 23327,'45'17'224,"-5"-4"-3323,-21-15 3155,1-3 1214,-1-3-1242,1-2 1004,-2-2-965,3-11 1,-4-8-12,-2-3-23,-5-1 622,-6 9-594,-2 1 3263,-1 3-3212,-1 4-11,-2 4-17,-2 5-22,-4 3-23,-4 4-11,-2 0 17,-3 3-17,-1 3 5,0 2 1,2 4-17,0 4 22,2 2-22,1 4-1,1 4 24,1 3-40,0 3 5,3 2 6,1 1-2025,4 1 2036,1-1-16,5-1-6,4-2 11,6-2-45,5-5 29,6-2-1,6-4-27,5-5 21,6-3-576,6-4 549,1-3 11,2-4-11,-1-3 16,-1-6 18,-2-5-1,-3-5 1,-2-5 10,-4-5 6,-3-6 12,-4-6-12,-2-5-1262,-2-6 1248,-14 25 1,0-2-1,0-2 0,-1 0 11,1-2 1,-1-1-4,0-2 1,1 0 2,0-1 1,-1-1 2,1 0 0,0-1-5,-1 0 0,-1 0-1,0 2 1,-2-1 5,-1 3 0,-1-2 36,-2-6 1,-3 0 14,-3-16-29,-2 26 1,-1 3 33,-8 3 1,1 8 1611,0 8-1617,2 6-18,2 4-27,1 3-10,1 6-7,-2 7 594,-4 25-594,2-2 0,-4 24-1596,7-7 1596,1 10 0,4-29 0,1 1-147,0 2 0,1 3 147,0 20 0,1 1-12,0-12 1,0 0-368,0-7 1,0 2-1,1-2 298,1 4 0,1-3-62,1 1 0,1 0-84,2-3 1,3 1-88,1-2 0,3 0-156,2-3 0,2 0-357,2-2 1,2-1-1538,2-2 1,1-1 2363,6 1 0,-2-2 0,3 2 0,0-4 0</inkml:trace>
  <inkml:trace contextRef="#ctx0" brushRef="#br0" timeOffset="41812">13451 9049 18425,'12'-57'1053,"0"-1"0,-2 7 0,-1 6 235,-2-2-4917,-4 19 3993,-1 1 1340,-2 18-1559,-1 5 823,0 2-940,-1 4-12,0 5 1,-1 7 407,-4 26-368,-1 4 0,1 4 1113,0-9 0,1 3-1162,-1 7 0,0 6 1,1-6-1317,1-5 1,1-2 1316,-2 16 1,1 1-7,2-18 1,0-1-3,1 0 0,1 0-8,-1-3 0,2 0-71,0-3 0,2-1 51,5 26-311,6-9 283,6-7 724,7-8-786,20 2 56,-6-15 2345,16-2-2429,-11-15-28,4-9-42,-9-5 1,3-3-455,6-4 1,2-5 637,-9 3 1,2-2-1,-2-1-481,10-5 0,-3-2 524,-3 0 1,-5-1-12,-13 7 0,-3 0 16,-1 0 1,0-1 31,4-8 0,-1-1-2348,10-13 2350,-16 17 1,-2 0 224,1-14-310,-10 7 170,-3 3 463,-11 11-508,-4 11 980,-5 4-1003,-3 2 96,-18 5-79,5 5 17,-14 5 1313,9 3-1358,0 3-34,0 3 597,4 2-608,3 3-22,5 2 11,5 1-6,4 3 222,5 1-249,4 14-46,14-1-820,3-2 865,14-10-16,0-17 5,6-4-17,2-4 34,2-5 1606,0-2-1567,-2-6 11,-3-4 278,-4-4-205,6-15-28,-11 5 0,1-11 62,-11-6-67,-6 9 16,-2-11 112,-4 2-44,-1 11 1077,-1-6-898,1 13-225,-2 10-10,2 1-45,-2 10-17,2 0 28,-2 3-39,-1 2 5,-1 6-22,-1 4-22,-5 15 5,1 8-28,1 14-11,3-9-1117,8-4 1061,2-13-825,5-2 786,3-1-34,3-3-190,14 0 0,7-8 173,4-2-753,0-10 848,-9-6 12,0-5 73,0-3 16,-2-4 834,7-15-800,-11 5 840,2-11-678,-8-2-50,-7 12 12,1-9 4,-7 16 1008,-1 1-777,-2-2-47,-1 10-184,-1-2 1,-1 11-62,-1 2-55,0 2-35,0 18-10,-1-4-1,1 17 12,-1-7-29,1 3 23,0 2-39,-2 25 28,2-18-12,-2 17 7,2-28-7,1-3 1,1-3-1,1-4 12,2-4 39,1-3-17,1-4 1,2-2 21,5-3-50,3-5 23,4-3 16,5-4-22,1-3 73,14-13-50,-9 6-1408,8-8 1379,-15 12 23,-2 0-6,-1 4-22,0 3 0,-2 2-6,-1 5-17,-2 1-5,-2 4-22,-1 3 1300,2 10-1374,-4 1-27,3 8-56,-7-1-320,7 12-924,10 7 599,-1-6-552,8-4 76,-8-19-229,3-4-124,4-2-985,17-7 2027,-10-2-329,12-5 1253,-17-3 1003,-4-4 1,0-2-107,7-8-606,-7 6 1,-2-2 453,0-5-112,0-1-116,-1 0-30,-4 1-2377,2-6 2266,-10 11-124,-3-3 344,-9 13-713,-6 6 33,-23 9-145,6 6-12,-19 8-403,12 4 387,0 0-17,1 4 0,4-1 557,3 1-568,3-1 0,5 0 3181,1 4-3170,7-8 17,0 7-17,4-15-12,3 0 12,1-8 658,4-1-635,2-2 100,8-6-33,-3 0 128,10-14-100,-9 4 22,2-7 0,-5 6 11,-2 0 175,5-7-326,0 1 0,0 2 0,-1 4 0,-5 8 0,3 3 0,1 2 0,2 3 0,9 11 0,-7 4-3392,7 14 3392,-11 4-277,-6-1 1,0 2 276,3 22 0,-5-17 0,0 2-700,-2 21 700,-2-28 0,-2 0-824,-1 2 0,-1 0 824,-2 2 0,-2 1 0,-1 1 0,-2 0 447,-3 1 1,-1 0-448,-2 1 0,-1 0-62,-2 0 0,-1 0-112,-2-1 1,0 0-74,-2 0 1,0-2-65,-1-1 0,0-2-120,0-3 0,-1-1-174,-7 3 0,0-2 886,-12 5-365,-5-5 866,29-30-732,8-13 1214,7-11-1214,3-12 17,6-9 63,3-9-68,5-8-474,-3 28 0,0-1 434,2-2 0,1 0 189,1-1 0,2-1-203,0 1 1,4-1-12,9-14 0,5-1-36,5 3 0,1 1 11,0 0 0,1 2-9,0 7 1,-1 5 5,-12 13 1,0 1-66,11-6 1,0 2 44,-11 6 1,2 0-65,17-11 1,0 1 30,6-5-1046,-19 11 1,0 0 1113,8-10 16,-3-1 98,-4-4-47,-4 1 27,-5-2 45,-3 4 314,0-9-140,-10 16 0,-1-2-22,-9 17 725,-1 3-899,-3 6 908,-3 0-947,-2 4 16,-2 2 3154,-7 7-3171,2 0-27,-5 8 872,5 0-856,-7 16-16,6-4-877,-3 12 865,10-9 17,2 3-5,2 0-1,3 1-5,4 0-8,3-3 14,14 11-6,1-14-2594,13 6 2583,-3-17 0,5-3-11,4-4-6,2-5 502,0-4-485,-2-3 0,-2-6 11,-3-3-656,-1-7 661,-3-2 35,-3-4 60,6-16-55,-11 4-28,3-15 17,-13 10-34,-2-1 11,-3 0 6,-2 3-23,-1 4 28,-3 4 1989,0 6-2000,-2 5-11,-1 2-50,0 6 161,-1 3-273,-2 5 903,2 4-904,-1 1 557,0 6-685,1 2-73,1 2-129,0 4-229,3-1-259,1 1-475,4 0-858,4-1-5329,5-1-1274,0-2 8752,0-4 0,-7-5 1,-4-2-1</inkml:trace>
  <inkml:trace contextRef="#ctx0" brushRef="#br0" timeOffset="42997">17896 9354 24413,'30'-42'481,"0"1"1,0 2 0,-14 9-5700,-34 15 5375,-2 7 973,-18 1-1001,1 9-17,-5 3-34,-2 5-30,11 1 0,0 3-32,-16 8 215,18-6 0,1 2-198,-5 10-38,4 2 16,4 15-17,12-11 18,7 18 4,14-24 12,9 4-16,6-16-1,6-5-11,4-3-777,4-5 794,3-2 237,17-10-232,-13-1 6,11-10 45,-21 2 22,-4-2 6,-4-2 33,-5-1 68,-2-15-12,-4-2-89,-4-1-6,-3 5 17,-6 15 1169,1 2-1180,-1 4 6,0 3 104,-1 3-211,1 3 0,-2 3 0,0 1 3392,-4 8-3392,1 2 0,-4 7-18,-4 16-167,1 9 28,1 1-274,4 3 212,6-13-21,5 2-516,15 12-684,21-1 62,-7-19 1,2-4 259,-4-5 0,4-3-1953,11-6 0,8-3 0,-7-3 2041,-11-1 1,-1-1 1491,29-2 0,-3-3 1196,-16-7-825,-4-5 1244,-4-2-284,-1-3-488,-2-1-718,-1-3 192,-1-2-2191,-4 0 2045,-2-2-56,-7 2 675,-6-12-866,-9 12-1002,-9-6 857,-8 16-811,-9 3 727,-7 4 472,-3 4-539,-5 4-745,1 4 694,-2 6 1235,-13 14-1262,14 0 1408,-8 12-1418,22-7 1,3 0 3,-3 8-6,-7 18 1412,24-26-1406,4-1 3310,5-1-3321,5-3 21,6-2-3191,6-4 3209,4-2-464,4-5 442,4-4 10,1-1-11,0-7 23,-1-1-2039,7-15 2117,-13 2 1257,3-9-1251,-16 6 363,-4 2-240,-1-8-118,-4 10-1960,-2-3 1943,-1 12 1878,-1 3-1984,0 2 939,0 3-939,-2 0 9,-3 10-9,-2 1 0,-3 12 0,-1 2 0,0 10 744,0-4 1,0 1-745,-8 23 0,6-17 0,-1 0-2762,-5 20 2762,0 0 0,5 1-192,4-2 192,9-17 0,2-1-629,6 18 629,0-21 0,2-2 0,11 6 0,-1-6 0,1-1 1085,-8-15-1085,-4-10 2858,-8-25-2931,-3-5 306,-1-11-438,4 1 1,2-1-14,5-10-995,-1 8 1,2 1 994,14-1 22,5 2-168,5 5 226,-5 10 1,2 1 20,16-8 63,-15 10 1,2 0-53,2 1 0,0 1-40,4-1 0,0 1 62,1-1 0,0 1-305,-1 1 1,-2 1 220,16-5 50,-3 0 50,-1 2 57,-5 0 17,-4 2 27,-8 1 119,-4-1-34,-13 4 3004,-2 0-2926,-11 5 256,-7 2-335,-2 0 23,-4 1 23,-1 1-6,-1 0-12,0 0-16,0 1 959,-4 2-1049,6 1-16,-2 0 38,5 4-33,5-3-11,-1 4 6,6 1-18,3-2 1,4 5 11,4-4-34,6 0 22,2 0-10,6-1-18,2-3 29,1-2-17,2-1 11,-2-4 5,1-2 1,-4-4-6,-2-4 11,-4-4 0,-4-2 29,-1-15-7,-9 7 12,0-10 11,-8 12 28,-3 2 0,-4 4-3414,-4 2 3447,-13-2-521,-11 6 499,-2 2-186,-19 12 153,22 7-12,-11 8 1,17 6 33,-5 24-48,20-19 0,4 4-1020,1 19 1,5 1 979,4-15 1,4-1-11,5 7 0,6-3 1893,13 2-1941,8-1 480,5-3-1205,0-11 0,2-3-1305,10 2 2092,-7-8 0,-4-5 0,-17-9 0,-1-3 0</inkml:trace>
  <inkml:trace contextRef="#ctx0" brushRef="#br0" timeOffset="44006">18822 9374 12349,'0'-3'6149,"0"0"-1399,0 3-4319,-16-61-978,10 41 715,-4-15 0,0 4 123,3 22 227,-1 2-344,0 2 186,-9 2-259,1 2-22,-10 6 0,2 3 5,-5 5-831,-3 3 797,-3 3-5,0 3-23,1 3 29,-6 12 15,12 4-33,5 12-16,18-12 6,14-5 27,15-6-22,0-9 11,10 1-22,-6-12 28,1-4 5,0-3 1,0-3 105,11-10 108,2-10-85,-1-3 39,-8-5 6,-15 7 6,-4-2 151,-3-9-202,-6 10 783,-2-6-788,-3 14 417,-1 3-472,-2 4-119,0 2 0,1 3 0,0 1 0,1 1 0,0 1 0,-2 4 0,-1 3 0,-3 8 0,-1 5 0,-3 9-3392,-2 7 3392,-4 10 0,-2 7-608,7-22 0,0 1 608,-1 2 0,-1 2-933,-2 3 0,-1 2 933,-1 3 0,-1 1-321,-1 2 1,-1 3 320,1-1 0,-2 3 0,1-1 0,4-12 0,2-1 0,-1 1 0,-4 10 0,-1 2 0,1-1 0,3-6 0,2 0 0,1-3 308,-2 3 1,1-1-309,-2 9 0,1-5 0,2-1 629,3-14-629,3-13 0,4-11 2165,1-7-2165,2-11 0,3-9 0,2-11 0,4-10 0,1 3 0,1-1 367,-2 6 1,0-1-368,3-13 0,1 1 318,-2 8 0,-1 2-318,2-3 0,0 1 0,1-2 0,1 0 0,1 1 0,2 0 0,0 1 0,2 1 0,0 3 0,1 1 0,0 2 0,2 3 0,20-20 0,2 10 0,0 7-311,0 6 282,3 5-467,-12 8 0,4 2-3251,15 0 0,3 1 3747,-7 0 0,-1 2 0,-3 0 0,-6 1 0,-7 2 0</inkml:trace>
  <inkml:trace contextRef="#ctx0" brushRef="#br0" timeOffset="90960">1566 11933 13743,'-6'0'3041,"0"0"-884,6 0-583,0 0-1255,7-2-95,10-1-73,14-2-56,13-1-44,10-2-21,-6 2 1,3 0-612,-9 1 1,1 0 580,16-2 0,5 0-1027,-18 2 0,2 1 1,-2 0 986,8 0 1,0 0 3,-8 1 1,1 0 0,-3 0-166,-1 2 1,-2 0-30,4 1 1,-2 0-6,10 4 67,-6 3 78,-40 5 843,-18 3-747,-14 6-1,-9-3 1,-4 2 878,5-4 1,0 0-883,-16 7 1,-1 0-797,10-5 0,0 0 805,-1 0 1,-1 0 2,-1 1 0,0 0 2,0-1 1,0 0 14,2 0 0,0 0 8,1-2 0,2 1-280,2-1 0,2-1 299,3-1 1,1 0 48,-20 9-35,12-4-10,8-1 0,16-8 38,5-1 24,17-7 16,7-2-56,13-4-45,11-3-17,12-8-672,-20 6 0,1-1 650,4 0 0,1-2 0,3-1 0,1-1 40,1 0 0,2-1-46,0-1 1,0-1 2,-1-1 0,1 0 3,-2-1 0,-1-1-15,-2 0 1,-1 0 39,-3-1 1,-1 0-354,-3 0 0,-3 0 429,21-20 28,-13 0 0,-10 2 5,-12 0-5,-7 2 1887,-12 1-1898,-5 3 16,-9 1 1314,-4 4-1196,-2 1 78,-2 5 51,2 1 701,2 5-690,4 3 353,-1 0 909,9 6-1463,1 0 151,7 5-286,2 1 428,10 8-479,2 2 1,10 8 11,3 3-29,3 5 1,17 20-1623,-23-15 0,-1 2 1622,0 0 1,-2 2-6,-5 2 1,-5 0-395,-6 23 282,-11 3 11,2-30 0,-2 0-902,-4 0 1,-1-1 531,-1 2 1,-2-2-787,-1 1 0,-1-2-3642,1-2 1,1-2 4597,-15 19 0,16-22 0,6-9 0</inkml:trace>
  <inkml:trace contextRef="#ctx0" brushRef="#br0" timeOffset="92008">4703 11440 6331,'-55'-3'365,"1"-1"0,0 0 1,-6 4-1,-5 1 1,1 2-1,7 1 105,11 1 1,4 0 0,-2 3-425,-5 0 1,-4 1 0,1 1-1,7 2 16,-7 8 1,5 2-19,-2 2 0,-1 4-43,7-1 0,-3 3 1,-1 6-74,8-2 1,-1 5 0,-2 3-1,2 0 1,3-3 19,0-3 0,2-1 0,1-1 1,-1 4 11,2 1 0,-3 4 0,2 1 0,2-3 0,7-3-224,-2 10 0,7-4 142,0 3 0,2 0-13,2 0 1,3 0-9,1 2 1,3 0 15,3 0 1,1 1 99,0-2 1,5 5 247,5-9 1,4 5-1,1 0 1,0-4-11,4 15 1,3-1-25,-3-14 1,3 3 0,1-1 0,0-6 492,11 5 1,3-5-320,3 1 1,2-2 260,5-1 1,2-3-310,4 0 1,2-3-40,4-2 1,3-2-124,-17-10 0,1-1 0,2-1-30,0-1 1,2-1-1,0-1-57,3 0 0,1-1 0,0-1 10,2-1 1,1 0 0,0-2-17,2 0 0,0-1 0,2-2-12,-1 0 1,2-1 0,3-1 0,-9-2 0,3-1 0,2 0 0,-1-1 0,-2 0-29,1 0 0,-4-2 0,2 0 1,5 0-5,1-2 0,6-1 0,3 0 0,0-1 0,-2 0 0,-6 0-175,2-1 1,-6-1-1,0 0 1,4-1 162,-1 0 0,2-1 0,2 0 1,0-1-1,0-1-92,0-1 1,0-1 0,1 0 0,-2-1 0,-3 0 91,3 0 1,-4 0 0,0 0 0,3-1-75,-3 0 1,3-1-1,1 0 1,0-1 0,-1-1 74,-3-1 0,-1 0 1,0-1-1,0-1 1,0-1 7,0-1 0,0-1 0,0-1 0,-1 0 1,1 0-7,-1 0 1,0 0-1,0 0 1,-1 0 0,-2-1 31,-4 0 1,-1 0 0,0-1 0,-3 0 0,-3 2-18,8-8 1,-4 0-1,-1 0 8,-2-1 0,-1-1 0,-1-1 2,-2 1 0,-2 0 0,-1-1-2,-2 0 0,-1 0 0,-2-1 1,-2 1 1,-1 0 0,-2 0 207,-2 1 0,-1 0 0,-1-3-146,2-11 1,-2-4-1,-3 0-22,-4 1 0,-4-2 1,-1 1 93,-1 0 0,-1 0 0,-5 1-152,-3 5 0,-4 1 1,-7 2 1,-8 1 0,-6 2 0,-1 2-121,-8-7 1,-4 3 103,3 5 1,-3 0-1,-4 3-9,2 9 1,-3 2-1,-2 2 1,2 1 4,-6-3 1,1 3-1,-3 0 1,2 1 0,-3-1 0,-2 1 0,-2 3-132,7 4 1,-2 2 0,-1 1 0,1 1-1,2 0 126,-3 1 1,3 0-1,0 1 1,-4 0-49,1 0 1,-3 1 0,0 0 0,-2 1 0,0 1 34,-1 2 0,-2 2 1,0 1-1,1 0 1,2 1 4,-1 0 0,2 1 0,0 0 0,-3 1-9,1 1 1,-4 0 0,0 0 0,1 1 0,3 1-30,4 1 0,2 1 0,2 0 1,0 2 33,-2-1 0,1 1 0,0 1 0,0 0-122,1 1 0,0 1 0,1-1 0,-1 2-122,2 0 0,-1 0 0,1 1 0,1 0-226,0 1 1,0 0 0,1 0 0,0 1-608,1 0 0,0 1 0,1 0 0,1 0-1353,-10 4 0,2 0 1,1 0 2454,6-2 0,1 0 0,4-2 0,5-1 0,4-3 0,-6 4 0</inkml:trace>
  <inkml:trace contextRef="#ctx0" brushRef="#br0" timeOffset="92448">4354 12214 15121,'-45'-3'35,"0"0"0,4 0 1,5 2 301,-3 11-1181,11-1 1416,-8 7 122,14-3 62,1 2 397,1 2 707,-15 24-1468,14-14-151,3-1 0,2 2 33,6 7-162,2-2 22,13-7 243,6-13-181,8-3-3176,4-4 3171,5-3-18,2-3 28,3-4-33,1-5-2167,0-5 2128,0-3-124,1-8 0,-1-3 74,1-4 902,-4 4 1,-5-3-736,-13-21-184,-8 19 44,-14-26-50,-6 35-17,-11-3 1,1 16 368,-20 3-397,10 7 6,-27 11 1794,30 2-1806,-7 7-10,20-3-18,4 1-5,6 2 369,3 11-845,6-5-762,8 9-2274,6-10 3540,12 3 0,-11-14 0,1 0 0</inkml:trace>
  <inkml:trace contextRef="#ctx0" brushRef="#br0" timeOffset="92821">5970 11940 22622,'10'-38'381,"0"1"0,2-18-297,-56 89-67,12-6-1,-5 7 1,-1 3-775,0 5 764,7 5 0,3 1-2441,7 0 2435,7-11 0,4-2 17,12-5 811,7-4-817,8-5 17,8-4 138,8-3-141,-2-10 1,2-1-228,24 1 218,-17-6 1,0-1 2,-8-1 1,-1-2 5,2-1 1,-1-2 4,0 0 1,0-2 67,10-5 0,-2-2 59,16-10 45,-18 2 0,-5-3 5,-7-6-33,-3-10-40,-20 12-33,-10 0-791,-6 2 746,-9 1 17,-27-7-1843,6 11 1784,12 10 0,0 1-1466,-19-1 1457,1 3 1,-1 4-480,3 5 457,3 3 1220,6 5-1298,5 4 1080,7 6-1394,5 5-330,6 5 1737,4 5-4011,5 4 3013,2 10 0,2-21 0,1 1 0</inkml:trace>
  <inkml:trace contextRef="#ctx0" brushRef="#br0" timeOffset="93222">4837 13136 18890,'-49'-11'1254,"0"1"1,0-1 0,7 1-1020,18 3 102,2 1-259,21 5 52,3 1-46,3 3 38,5 0-22,6 5 35,3 1-12,5 4 6,3 1-6,3 4-17,2 1 1,1 2 123,1 1-107,1 1 196,18 7-2290,-11-9 2151,16 4 11,-14-13-18,3-3-21,5-4-722,2-3 665,5-3 12,3-4-479,-30 1 0,1-1 416,0-2 1,-1 0-12,2-1 1,-1-1-463,0 0 0,0-1 496,0-1 1,-1 1 16,-1-1 0,1-1 476,9-5 1,0-1-444,-12 4 1,-1-1 5,6-3 1,-2-2 94,3-8 6,-6 0-17,-7 0-116,-2-10-91,-11 11 0,0-4 606,-9 15-606,-1 5 0,-3 5 875,-2 3-1492,-14 12 198,-14 20 0,12-12 0,-5 9 0</inkml:trace>
  <inkml:trace contextRef="#ctx0" brushRef="#br0" timeOffset="94512">4251 13708 21534,'-44'-3'506,"-1"0"0,3 0 0,6 5-360,4 17-3063,-4 7 3074,-4 9-6,-3 7-78,18-17 0,0 2-658,-2 3 0,0 0 666,-3 5 1,0 0 10,-2 3 1,-2 3 13,0 4 0,-2 4 1,1-1-406,6-8 0,1-1 0,-1 3 321,1-1 0,-2 2 1,0 1-1,2-1-531,-1 3 1,1-2 0,0 1 532,-1 2 0,1 0 0,-1 1-70,1 0 0,0 1 1,1 1 56,0-3 0,1 2 0,1 2-10,2-2 1,0 3-1,0 1 1,3-4-6,0 2 0,2-3 1,0 2-20,-2 10 1,0 2-1,5-2-93,8-10 1,3-1-1,2-2-128,2 5 1,4-2-191,2 12 0,5-4-463,3-22 1,2-3-1692,1-3 1,2-1-5725,17 19 8312,-4-12 0,-15-19 0,-7-7 0</inkml:trace>
  <inkml:trace contextRef="#ctx0" brushRef="#br0" timeOffset="94971">7306 13538 20761,'0'-6'2168,"0"2"-5712,0 4 3600,76 24 12,-36 4 196,10-4 1,3 7-195,-16 13 0,-5 4-45,-5-8 1,-2 1 2,-2-4 1,0 1 0,-3 4-20,-3 7 0,-4 4 1,-2-2-585,-2-8 0,-2-1 0,-2 2 533,0 17 1,-1 3 0,-5-1-66,-3-11 1,-3-1 0,-3 0-107,-2 5 0,-3 1 1,-1 1-381,1-13 1,-1 2 0,-1-2-1,0 1-2684,-6 11 0,-1 0 0,0-2 3201,0-2 1,0-2 0,2-6 0,2-3 0,2-6-1,-6 9 1</inkml:trace>
  <inkml:trace contextRef="#ctx0" brushRef="#br0" timeOffset="96638">12764 11362 22979,'25'38'70,"0"-1"1,-1 1 0,-1 0-1,0-1 1,-5 0-54,-2 5 0,-3 2-1334,-3 5 1,0 4 0,-3 3 1313,-3-7 0,-1 2 0,-1 1 1,-1 1-486,1 0 0,-1 0 1,-1 1-1,-1 0 479,-2 4 1,-2 0 0,-1 0-1,-1-3-111,-2 5 1,-2-2 0,-2 0 119,0 1 0,-1 1 0,-2 4-260,1-12 0,-1 3 0,-1 2 0,-1 1 0,-1-1 261,2-7 1,0 1 0,-1-1 0,0 1 0,0 0 0,0-1-64,0 1 0,-1 0 0,1 0 0,-1 0 0,0-1 0,0 0 67,-3 7 1,0 1 0,-1-2 0,1-1-1,1-3 5,1-3 0,0-2 0,1-2 0,0 0 1,0 1 0,1-1 0,-1 1 0,0-1-69,-5 14 1,0-1 0,0 0 64,2-2 1,-1-2-1,1 4-7,1-4 0,0 4 0,0-1 0,2-3-11,-1 1 0,2-2 0,0 1-1,1-5 1,1 3 0,0-1 0,2-5-51,-2 16 1,2-4-116,3-3 1,2-3-457,3-3 0,1-3-1589,3-4 1,1-2-2330,3-7 1,1-2 4550,4 17 0,-1-24 0,-2-11 0</inkml:trace>
  <inkml:trace contextRef="#ctx0" brushRef="#br0" timeOffset="97562">12485 11622 15966,'0'-40'9,"1"0"0,-1 4 1,8 9-27,24 21 6,5 3-17,6 4 5,2 4-10,6 4 5,5 2 28,-25-4 0,2 0-9,2 0 1,2-1 11,1 1 0,8 0-3,2-4 0,12 0 0,7-1 0,2 0 0,-3 0 0,-7 0-653,-5 0 1,-5-1 0,0 1 0,7-1 660,-2 0 0,6 0 0,4 0 0,2 0 0,-1-1 0,-1 0 0,-5 0-91,6-1 1,-2-1-1,-2 0 1,-2 0-1,-1 0 111,5 0 0,-3-1 0,0 1 0,4-1-48,-10 1 1,2 0-1,2 0 1,0-1 0,-1 1-1,-3 0 62,9-1 0,-4 0 0,1 1 0,8-2-34,-20 2 0,3 0 1,3-1-1,2 0 1,2 0-1,1 0 1,1 1-1,1-2 1,1 1 30,-4 1 0,1-1 0,2 0 0,1 0 1,2 0-1,0-1 0,0 1 0,0 0 0,0 0 1,-1 0-1,-1 0 0,-1 0-33,-1 0 0,0 0 0,-2 0 0,0 1 0,0-1 0,-1 0 1,1 0-1,0 1 0,0-1 0,1 0 0,1 0-2,-1 0 1,2 0 0,1 1-1,1-1 1,1-1 0,-1 1 0,-1 1-1,-1-1 1,-2 0 0,-2 0-1,-4 1 1,-3 0 2,9-1 1,-5 1-1,-4 0 1,-1 0-1,1 0 1,5 0 3,-1 0 0,3 0 0,2 0 1,0 0-1,1 0 0,0 1 0,-3-1 1,-1 0-4,5 0 0,-2 0 1,-1 0-1,-1 0 1,2 0-1,3 0-1,-7 0 1,3 1 0,2-1 0,0 0-1,0 0 1,-1 0 0,-2 1 0,-3-1-22,2 1 0,-2-1 1,-1 1-1,-2 0 1,1-1-1,0 1 26,11-1 1,0 1-1,0-1 1,0 0-1,0 1 2,-1-1 1,0 1 0,0 0-1,0 0 1,-1-1 0,0 1 1,0 0 0,-1-1 0,1 1 0,-1 0 3,-2 0 0,-1 0 0,0 0 0,3 0 0,4 0 16,-11 0 1,3 0-1,3 0 1,2 0-1,1 0 1,0 0-1,-3 1 1,-1-1-1,-5 0-18,5 0 1,-4 0 0,-2 1 0,0-1 0,2 0-1,3 0-8,1 0 1,4 1 0,3-1 0,1 0 0,-1 0 0,-2 0 0,-4 1 0,-6-1 8,11 0 0,-6 1 0,-3-1 1,1 1-4,0-1 0,-1 1 1,0-1-1,0 1-1,-3 0 0,0 0 0,-1-1 0,0 1 2,-3 0 1,0 0 0,0 0 0,2 0 18,10 0 0,4-1 0,0 1 0,-1 1 3,-2-1 0,-1 1 0,0 0 0,0 0-23,-1-1 0,0 1 1,-1 0-1,-2 1 9,9 0 1,-2 1-1,-2 1 125,-7 0 0,-2 2 1,1 2-132,6 3 1,1 3 0,-2 0-16,-9-3 1,-2 0 0,0 2-2,-1 3 0,0 1 0,-8 1 14,10 18 900,-8 6-916,-9 5 6,-7 6 553,-8 5-559,-10-26 0,-2 0 0,-1 3 0,-1 0 0,-1 3 0,0 0 3,-3 2 0,0 2 2,-1 0 1,-1 3 0,0-2-1,-2 9 1,0 1-6,0-7 0,0 2 0,-1-2 85,0 6 1,-1-1-86,1 2 0,-1 1 3,1 2 0,-1 1 11,0 1 0,1 0 11,0 0 0,-1 4 3,2-4 0,-1 4 0,1-3-377,1-12 0,1-1 0,0 2 373,-2 13 1,1 3-1,0-3 4,1-15 0,2-3 0,-1 1 65,1 0 1,0 1 0,-1 2-64,2 1 1,-1 2 0,0 1 0,0-2-24,0 2 1,0-1 0,1 1-7,-1-3 0,0 3 1,0 0-1,0-4-5,0 1 1,0-4-1,0 0 36,-1 1 1,1 0-1,-1 0-29,-1 0 1,0-1 0,0 1 216,0-2 0,-1 0 0,-1 0-228,0 0 1,0 0-1,-1 0-3,-5 19 0,-1 0-3,0-1 0,-2-1-295,-2-1 1,0 0 308,-1-2 0,-2-1 5,0-1 1,-2 0-6,-2-2 0,0-1-3,-1-3 0,-3 1-7,1-6 1,-4 2 0,2-3 9,-6 6 0,-1-1 3,4-7 1,-1 2 0,0-4 7,-4 1 1,-1-3-90,-1 1 1,-2-1 79,-1-1 1,-2-1-9,-2-1 1,-1-2-168,-3 0 1,-1-3 177,-1 0 1,-4-2-3,2-4 1,-5-1 0,-3-1-6,13-5 1,-3-1 0,0 0 0,0-1 1,0 1 0,0-1 0,-1-1 0,-3 0-4,0-2 1,-3 0 0,-2-1-1,2 0 1,5-2 3,-9 0 0,4-1 0,-2 0-33,1-1 1,-4 1 0,1-1 0,3-1 33,-3-1 1,3-1 0,0-1-6,-3 1 1,0-1-1,0 0-1,15-1 1,-1-1 0,0 1 0,0-1 2,-1 1 1,0-1 0,-1 0 0,1 1-103,-2-2 1,1 1 0,-1-1 0,1 0 110,-2 0 0,0 0 0,0 0 0,0 0-38,-1-1 0,0 0 1,0 0-1,0-1 36,-2 1 1,1 0 0,-1-1-1,0 0 3,1 0 1,0 0-1,-1 0 1,-4 0-3,6 0 1,-3-1-1,-2 1 1,0 0 0,0-1-1,4 1-3,0 0 0,3 0 1,0 0-1,-1 0 1,-6-1-5,5 1 0,-5 0 1,-2-1-1,-3 1 0,1-1 1,1 0-1,2 1 0,5 0 4,-8-1 1,5 1-1,2 0 1,0-1-1,-5 1-5,8 0 0,-3 0 1,-1 0-1,-1 0 1,1 0-1,2 0 1,2 0 1,-6-1 0,3 1 0,1 0 0,1 0 0,-2 0 1,0 0 0,-1 0 0,0 0 0,0 0 1,0 0-6,0 0 1,1 0-1,-1 0 1,-2 0 0,-2 0 5,4 0 0,-3 0 1,-2 0-1,-1-1 1,1 1-1,1 0 1,3 0-4,1 0 0,3 0 0,0 0 0,1 0 0,-1 0 0,-3 0 3,-2 0 0,-3-1 1,-1 1-1,0-1 1,0 1-1,3-1 1,2 1-1,-4-1 0,4 0 0,2 1 1,-2-1-1,-4-1-6,4 1 1,-2 0 0,-3-1 0,-1 0 0,1 0 0,1 1 0,4-1-1,1 0 0,3 1 0,0 0 1,1-1-1,-1 1 0,-2-1 4,-3 0 0,-3-1 0,-1 1 0,0 0 0,0-1 0,3 1 0,2-1 6,-4 0 1,3 1 0,1-1 0,1 0 0,-1 0 3,0 1 0,-1-1 0,1 0 0,-1 0 0,1 0 2,0 0 0,0 0 1,1 0-1,-1 0 1,0-1 2,1 1 1,1 0 0,-1 0-1,0 0 1,1 0 4,0 1 0,0-1 0,0 0 1,0 0-1,1 0 3,0 1 1,0-1-1,0 1 1,1-1 0,0 1-2,0 0 0,1-1 1,-1 1-1,1 0 1,0 0-6,1 0 1,0 0 0,0 0 0,0 1 0,1-1-4,-12-1 0,1 0 0,0 1 0,0-1-14,2 1 0,0 0 0,0 0 0,1 1 3,2-1 1,1 0 0,-1 1 0,2-1-57,2 1 0,0 0 0,1 1 0,0-1-94,3 0 0,0 0 0,1 0 0,1 1-580,-12-2 1,1 1 0,3 0-2428,6 0 1,2 0 0,3 0 3153,-13-1 0,8 1 0,-4 0 0,25 1 0</inkml:trace>
  <inkml:trace contextRef="#ctx0" brushRef="#br0" timeOffset="98382">14401 12106 18661,'-26'-43'396,"0"0"0,2 3 0,-1 11-251,-9 23-44,-4 4-22,-5 9-18,-2 5-3492,-3 8 3465,0 7-12,-1 6 1244,1 7-1260,25-18 0,1 1-1,1 2 1,1 0 75,-15 28-81,5 1-11,7 1 2,13-16 1,3 1-14,-1 19 5,7-22 0,4-1 12,10 8 10,12-5 12,7-6 22,7-7-1424,6-6 1469,4-7 28,-1-7 701,-15-6 1,0-3-635,14-7-233,10-9 247,-24-8 1,-4-4-88,9-11-64,-10 8 0,-2-4 39,-10 5 0,-4-1-22,-1-3 0,-2-3 53,0-8 0,-2-1-56,-3 10 0,-3 3 14,-2 2 1,-2 3 24,-5-5-34,-5 4 808,-29-2-841,12 17-11,-22-1 0,18 21-6,-2 4-16,1 6-23,1 6-163,-8 20-22,13-3-179,-4 14-1994,17 10-1692,8-11 4078,8-14 0,2-2 0,1-6 0,5-3 0</inkml:trace>
  <inkml:trace contextRef="#ctx0" brushRef="#br0" timeOffset="98764">15243 12124 24178,'-49'-12'89,"0"0"1,2 1 0,5 9-6,-3 24 0,-4 7-2522,-3 5 2455,24-16 0,1 1-9,0 1 1,0 1-21,1 0 1,0 1 11,2-1 0,1 2-3,-4 9 1,3 1-2743,-8 17 2745,15-18 0,3 1 0,6 9 102,13 10-113,7-15-496,12 4 502,6-21 544,28-3-517,-10-9-8,-14-5 0,2-3 31,-1-6 0,1-4 30,-1-3 1,0-3-26,0 0 1,-2-2 900,-3-2 0,-4-1-811,5-12 17,-5-3 28,-6-2-28,-6-2-34,-5-2-22,-5-1-45,-5-2-11,-5 0 5,-3 1 12,-5 1-1,-2 7 1,-3 4-6,-3 7 974,-3 7-1002,-5 7 834,-2 6-850,-3 5-1,-1 6-2736,-1 6 2702,0 7-22,1 5 508,3 6-690,12-5 0,2 1-356,-8 18 84,12-15 1,3 2-1170,3 14-1437,6 1 3105,11 6 0,-5-25 0,5-1 0</inkml:trace>
  <inkml:trace contextRef="#ctx0" brushRef="#br0" timeOffset="99136">15897 12176 15465,'-53'-8'110,"0"0"0,3 2 1,5 6-61,-3 29-11,3 1 538,19-8 1,2 3-578,-6 11 426,12 4 0,5 0-443,9 2 2005,5 22-2010,13-35 0,6-1 2396,8-6-2402,6-3-6,7-5-2390,4-4 2419,4-6 168,-1-2-127,-15-5 0,0-3 37,15-3 50,9-10 34,-26 1 50,-3-4 331,1-14-247,-12 6-27,1-11-46,-13 10 409,-4-1-498,-4-1 3313,-3 0-3297,-11-13-106,1 12 6,-9-7-6,2 16 173,-6 5-190,-5 4-5,-6 5-2944,-4 5 2933,-2 4 5,15 5 0,-1 2-86,-22 14 25,3 4-57,22 7-537,20 12-219,6-7-873,8 15-3277,8-10-4818,3-3 9344,2-5 1,-9-15 0,-3-7 0</inkml:trace>
  <inkml:trace contextRef="#ctx0" brushRef="#br0" timeOffset="99516">16773 12213 19871,'1'-7'3803,"0"2"-3154,-1 5 494,0 0-1064,-75-26-18,35 30-514,-19-7 1,-2 8 463,27 14 0,5 7-14,-6 6 0,3 1 0,8-6 1,5 0-9,-5 26-1,17-17-10,4-1 0,7-2-1,5-4-5,7-2 11,9-3-55,28 1-2886,-6-8 2938,-12-8 1,0-2-5,19-3-651,0-2 675,-1-6-130,-4-2 165,-5-6 9,-4-2 52,-6-3 16,-6-3 201,1-16 427,-13-10-575,-11 8 1,-3-2-82,-7-15 1299,-1 22 1,-3 3-1317,-8 0-17,-5 4-5,-5 3 200,-24 1-229,8 8-10,-16 2 5,3 9-11,18 6-39,-7 3-260,23 6 153,5 2-2954,4 4 2713,5 3-803,8 14 193,9-8-235,11 10-1938,27-3-268,-13-18 0,3-2-464,-3 0 1,1-1 3901,2-4 0,-4-2 0,-9-3 0,-9-2 0</inkml:trace>
  <inkml:trace contextRef="#ctx0" brushRef="#br0" timeOffset="99858">17680 12261 17372,'5'-7'5204,"-1"2"-4325,-4 5 1659,0 0-2892,-78-24 379,47 31 0,-1 5-471,-30-10 1,0 6 445,21 21 0,6 6-6,10-9 1,3 0-7,-7 24-4,21-18-18,5-1-5,22 6 5,3-12-662,22 4 668,1-16-1413,7-4 1418,5-3 12,0-3 653,-3-4-648,-3-3 79,9-11 106,-10-10-61,-5-1-6,-16-5 100,-17-6-116,-6 6 182,-5-10-177,-5 11-17,-4 1 1871,-12-10-1910,1 12 50,-24-15-1004,12 22 943,-11-3-34,11 12-49,4 4 49,3 2-22,5 3 492,6 0-542,4 4-57,5 3-487,4 11 377,14 10-2657,20 12-117,4-4-6818,8-3 9238,-15-14 0,-15-7 1,-6-5-1</inkml:trace>
  <inkml:trace contextRef="#ctx0" brushRef="#br0" timeOffset="100222">18597 12351 18744,'2'-5'4874,"0"1"-2219,-2 4-2448,-95-38-3535,50 34 3350,-14-14 1,-2 7-4,29 21 1,3 6-20,0 2 0,2 0-6,-24 20-10,16 2 708,21-11-709,6 0-16,10 12 22,7-12 5,12 8-33,26-7 0,-3-9-308,-13-9 1,2-1 301,18 0 17,0-4-2280,-2-2 2302,-4-3 6,-4-3 520,-3-3-498,-4-4 142,-3-3-119,-3-4 117,-6-10 1,-2-3-51,0-5 340,-5 2 0,-3 0-351,-12-1-12,-6 0-21,-4 0-12,-4 2 0,-6 3-12,-4 2 2951,-5 3-2967,-20-2-28,10 9-42,4 6 0,1 3-59,5 4-33,-10 5-96,29 7 786,2 3-1794,6 11 230,5-2-448,7 7-1043,9-7-2570,5 1 5069,9 1 0,-15-11 0,1-1 0</inkml:trace>
  <inkml:trace contextRef="#ctx0" brushRef="#br0" timeOffset="100548">19363 12390 20823,'1'-5'3797,"-1"2"-7816,0 3 4047,-66-23-28,37 25 490,-11-11 0,1 5-485,16 24-5,5 2 853,1 15-875,9-7-46,3 23 46,19-12 16,2 0 6,13-5-78,18-6 39,-7-8 1805,16 3-1771,-15-11 10,-3-4-216,-5-4 335,2-3-12,-13-4 33,2-3-291,-13-3 348,-2-4-6,-4-2-28,-1-4-39,-4-2-34,-5-4 231,-3-1-248,-9-3 0,-5-1 23,-22-11-73,5 10-555,12 10 1,0 3 548,-12-5 245,1 4-267,4 5-16,4 4-24,5 4-38,4 3-532,-5 10-393,7-1-2346,-4 9-6482,11-3 10032,4-2 0,4-5 0,3-4 0</inkml:trace>
  <inkml:trace contextRef="#ctx0" brushRef="#br0" timeOffset="100973">19718 12281 18537,'21'-44'543,"0"0"1,-3 5-1,-3 7 1130,-11 17-1477,-3 6 1130,0 5-1270,-1 5 710,0 6-726,-1 8 1863,-2 8-1831,-5 30-55,1-15 0,-1 1-315,0 2 1,-1 2 255,-1 4 0,0 0-93,1-10 1,0 0-1521,-1 20 0,1 3 1655,2-10 0,0-1 0,1-4 0,2-4 0,1 5 0</inkml:trace>
  <inkml:trace contextRef="#ctx0" brushRef="#br0" timeOffset="101655">20245 12277 13709,'0'-5'6251,"0"2"-1641,0 3-4190,27-63-5761,-19 46 5450,7-18 1,-3 7-4,-11 26 1521,-5 26-1565,-2-2 837,-7 25-866,-3-5-484,2-5 0,0 2 392,2-6 1,1 0-94,-5 11 1,0 3-1280,2 5 0,2 0 1431,3-6 0,1-1 0,-1-5 0,3-3 0,1 6 0</inkml:trace>
  <inkml:trace contextRef="#ctx0" brushRef="#br0" timeOffset="102098">21020 12276 20229,'-1'-4'4274,"0"1"-3541,1 3-660,-66 24-5711,32-6 5646,-9 0 1,-2 3 2,18 0 0,4 0-253,-13 12 248,-3 11 1003,19-2-1009,11-12-28,6 6 34,20-6 28,34 0-17,-6-6-17,-12-13 0,-1-4 11,7-5 6,-1-1 2645,-4-4-2544,6-6 2288,-8-9-2288,-4-2-12,-13-4 116,-12-10-160,-6 5-18,-3-12-4,-5 8 66,-8-12-56,4 13 79,-8-13-17,8 24-101,2 3-39,3 11-11,6 6-34,0 3-27,-1 4-421,-5 13-57,2-1-2244,-1 19-1682,9-13 4504,8 11 0,-2-22 0,2-1 0</inkml:trace>
  <inkml:trace contextRef="#ctx0" brushRef="#br0" timeOffset="102456">21713 12368 19372,'0'-3'5439,"0"0"-4874,0 3-435,-77-20-91,46 22-25,-15-10 0,0 6 3,11 31-6,4 8-11,4 1 11,10 1-33,15 0-1,8-9-10,8 8-3399,8-14 3382,6-2-2292,7-1 2258,7-4-170,4-3 187,2-4 47,-16-6 1,1-1 109,21-2-1,-3-5 141,-18-13-101,-21 1 106,-3-17 2129,-16-1-2230,-13-15-83,-4 8 1368,-10-1-1346,7 12-1,-1 2-4,0 2-24,0 4-608,-7-2 553,10 9-374,-3-1 323,15 12-190,0 1 23,5 4 1559,0 2-1964,4 5-307,3 4-543,2 3-243,7 2-7122,3-1 8849,4-2 0,-6-6 0,-4-4 0</inkml:trace>
  <inkml:trace contextRef="#ctx0" brushRef="#br0" timeOffset="102788">22625 12291 26217,'-57'7'16,"1"0"1,3-1 0,9 6-11,10 21-2451,6 1 2434,5 0 11,7-1 668,7-1-679,4-1 5,10-3-11,6-2 418,11-1-424,8-4-10,9-1 10,5-4-2935,3-3 2952,-1-4 68,11-5 505,-18-4-450,4-5 23,-21-5 23,-5-4 53,-4-4-48,-4-3-23,-4-3-33,-2-4-17,-3-3 34,-6-19-679,-5-5 584,-2 0-1,-1 6 7,5 21-18,0 3 2871,1 6-2893,-1 1 468,4 9-564,-1 1-122,5 7-135,-1 0 725,0 3-1773,1 4-4339,-1 3-4068,1 4 9808,0 0 0,0-6 0,1-2 0</inkml:trace>
  <inkml:trace contextRef="#ctx0" brushRef="#br0" timeOffset="103249">23431 12257 25895,'15'-29'25,"-1"0"0,8-12 795,-29 63-803,-2 7-3731,-2 8 3714,-2 6 0,-2 6 280,-1 7-288,7-27 0,0 3-118,-5 18 0,0 1-351,4-10 0,-1 1-373,-1 7 1,0 4-1,0-2 552,2 5 0,1-4 1,-1-5-1,2-4 0,1 9 1</inkml:trace>
  <inkml:trace contextRef="#ctx0" brushRef="#br0" timeOffset="104181">13690 13230 30285,'-1'-43'-12,"0"-1"0,0 1 0,1-17 0,-6 13-1108,-9 30 386,-4 5 628,-20 8 436,4 9-4130,-17 9 4203,8 10-503,-3 5-314,-1 7 1083,1 6-399,23-19 0,1 1-40,1 2 0,1 0-196,1 2 1,0 2-422,-5 12 1,2 4-8,6-1 0,1 1 564,1-1 1,3-1-621,6-5 1,5-4-431,11 6 34,9-5 35,9-7 105,9-7 1453,-6-13 0,4-3-680,5-5 0,0-3-59,2-1 0,-1-3-1029,-1-4 0,-2-3 1069,13-15 76,-18 4 1,-1-2-586,13-17 508,-17 14 1,-3-1-14,3-16-93,-5-1 637,-8-2-553,-5-2 26,-5 0-1,-5 14 0,0 1-16,-5-18-15,2 21 1,-2 0 36,-12-19-17,2 17 1,-8-3-7,4 21 325,-3 7-347,-15 5-22,6 8 1921,-11 7-1961,11 8-61,1 6-117,2 5-141,4 3-510,3 5-1164,6 2 1700,4 8 0,6-22 1,2 0-1</inkml:trace>
  <inkml:trace contextRef="#ctx0" brushRef="#br0" timeOffset="104414">14335 13128 26922,'-25'40'0,"0"5"-11,4 9-285,10-25 1,-1 1 267,-2 3 0,1 0-1782,-1 2 1,1 1 1655,-2 2 0,2 0-157,-1 1 1,2 0-1001,0 1 1,1-1 285,2 0 1,2 0 1024,3 15 0,2-4 0,-1-2 0,6 13 0</inkml:trace>
  <inkml:trace contextRef="#ctx0" brushRef="#br0" timeOffset="104638">15092 13263 19027,'7'-43'345,"0"0"1,0 4-1,0 6 2268,2 13-2506,0 6-46,-3 4 1118,-2 4-1174,-2 3 636,-2 7-635,0 17 10,-4 5-16,-3 17 1871,-6 0-1888,-5 8-28,0-8 0,-2 2-729,4-9 0,-1 1 622,-5 12 1,-1 2-1616,0 6 1,2-2 458,7-12 0,1 0-1537,-2 13 0,2-1 2401,9-14 0,1-5 0,2 3 0,1-3 0</inkml:trace>
  <inkml:trace contextRef="#ctx0" brushRef="#br0" timeOffset="104881">15983 13309 25098,'-5'-43'224,"-1"0"0,1 4 0,1 10-180,3 24 740,0 3-801,-1 1 259,1 1-253,-2 3 132,-1 3-110,-2 8-27,-3 6 21,-2 7 6,-4 8-14,1-4 1,0 3-747,-9 21 704,6-16 1,0 1-43,5-8 0,0-2-84,-1 3 0,0 1-101,1-1 1,0 2-752,-1 12 1,1 1-130,5-14 1,1 0-908,-1 7 0,3-2 2059,10 9 0,-3-25 0,4-3 0</inkml:trace>
  <inkml:trace contextRef="#ctx0" brushRef="#br0" timeOffset="105088">16605 13326 22715,'5'-42'347,"0"1"0,-1 3 0,-1 9 1124,-5 19-1342,-1 3 439,-1 3-506,0 3 204,0 0-255,-1 4 788,-2 4-782,-4 6-6,-4 6-11,-2 7 0,-3 5 0,0 7-814,0 4 769,1 7-56,0 6-3,9-25 1,0 1-886,1 3 0,-1 0 473,0 1 1,1 2-490,0 0 0,0 1-1421,1-1 1,1 0-2491,1-4 1,1-2 4345,-2 21 1,3-26-1,3-12 1</inkml:trace>
  <inkml:trace contextRef="#ctx0" brushRef="#br0" timeOffset="105529">17350 13376 23069,'25'-39'392,"-1"-1"0,0 2 1,-9 12-130,-15 24 1144,0 1-1340,-2 2 289,1 0-305,-3 2 140,1 3-157,-4 2 5,-4 7-11,-6 4 0,-4 6 193,-21 22-221,6-8-349,10-11 1,0 0 354,-12 14-1,0 3 6,4-1-16,6 0 10,5-3-16,8-3 0,6-3 5,6-4-5,8 2 22,2-12 6,6 0 28,-1-15 5,4-3-5,4-6 45,39-20-62,-18 4-120,-7 1 0,0-1 142,4-9 1,-2-3 16,-5-3 0,-3-5-2359,-5-3 2337,-4-4-823,-4-6 1,-3-1 822,0-4-233,-2 6 0,-2 5 232,-10 17 268,-3 6-290,-5 4 1,-5 5-23,-3 3-6,-3 5 1,-2 3-68,-4 2-56,-1 6-134,-3 5-325,-1 7-504,1 6-8739,-9 17 9079,16-12 0,2 1 1,16-21-1</inkml:trace>
  <inkml:trace contextRef="#ctx0" brushRef="#br0" timeOffset="105963">18000 13630 22811,'19'-39'584,"0"-1"0,-1 1 0,8-16 0,-5 5-108,-5-1-78,-4 2-631,-2 2 552,-3 6 158,-3 4-214,-2 7-3213,-2 6 3163,0 6-45,0 5 17,-2 3-174,0 6 177,-2 7-194,0 7 12,-4 10-6,-1 9 0,-3 8 0,-4 11-12,-2 8-5,7-26 1,-2 3-1200,-6 20 1,-1 1 1120,4-11 0,0 1-82,-6 15 1,1 0 682,6-16 1,1-1-966,1 0 0,0 0-186,2-3 1,1 2-2000,2 8 1,1 0-6510,-1 14 9153,6-27 0,1-4 0,1-13 0,0-9 0</inkml:trace>
  <inkml:trace contextRef="#ctx0" brushRef="#br0" timeOffset="106179">18609 13407 17214,'26'-45'741,"0"0"1,1 0 0,-4 4-1,0 1 1,-4 7 975,4-8-1224,-11 15 797,1 1-982,-11 16 389,-1 4-591,-2 3 875,-5 13-964,-3 2 643,-7 15-626,-12 24-40,3-5-432,8-12 1,-1 3 398,-3 8 0,0 2-848,-3 8 0,0 3 527,4-9 0,-1 2 0,1-1-613,4-9 1,1-1 0,0-1-39,-5 15 0,2 0 1011,5-4 0,3-5 0,-1-2 0,1 11 0</inkml:trace>
  <inkml:trace contextRef="#ctx0" brushRef="#br0" timeOffset="106363">19145 13352 23585,'27'-43'399,"0"-1"1,-3 4 0,-5 10 586,-13 23-711,-4 3 17,0 2-292,-2 2 135,-1 4-123,-1 5 421,-1 6-416,-3 7-1,-2 8-4,-3 7-492,0-3 1,-2 3 378,-5 8 1,-1 3-909,0 0 0,-1 1 555,-4 3 1,1-1-805,6-12 1,0-2 949,-3 8 0,3-3 1,-3 3-1,3-2 1</inkml:trace>
  <inkml:trace contextRef="#ctx0" brushRef="#br0" timeOffset="106572">19926 13291 26844,'-37'35'-17,"-1"4"-36,8 1 0,0 2-850,7-10 1,-1 3 101,-7 14 0,-4 8 0,5-6-1308,7-9 0,2-1 2109,-1 5 0,-2 4 0,6-9 0,5-3 0,3-4 0</inkml:trace>
  <inkml:trace contextRef="#ctx0" brushRef="#br0" timeOffset="106780">20631 13360 27286,'-44'21'-6,"-1"-1"1,9-4 0,3 3-2805,9 7 1,4 4 2663,-10 15-190,1 5 366,4 2-1767,1 4 1501,13-23 0,0-2 1,1 3-1,0-1 0</inkml:trace>
  <inkml:trace contextRef="#ctx0" brushRef="#br0" timeOffset="107321">21398 13488 23331,'-45'-9'26,"0"0"0,2 2 0,4 7-26,-5 29 14,15-7 0,1 1-31,-12 11-22,-4 11-39,24-19 1588,7-3-1622,7 1 123,7-5 627,9 3-526,41 3-101,-16-13-113,-3-2 1,0-4 118,2-11 72,10-12-5,-12-2 34,8-9 22,-17 5 967,5-16-1017,-11 7 33,4-28-11,-15 10-22,-3-10-682,-8 17 575,-6 10-44,-2 15-74,-4 3-212,-3 3 117,-2 4-9601,-10 4 8991,11 2 1,-1 2 0,17 0 0</inkml:trace>
  <inkml:trace contextRef="#ctx0" brushRef="#br0" timeOffset="107785">22089 13565 11088,'8'-9'5926,"-2"2"-10035,-6 7 7694,60-87-2700,-39 54-207,14-17 0,-4 1-29,-22 26-55,-1 4 782,-4 3-933,0 7-124,-3 3-118,0 3 2959,-1 2-3138,-5 4 1074,-4 12-1068,-5 3-5,-5 12-12,-1 0-11,-2 6 208,-2 4-289,7-5 1,-4 6 0,2 1-1882,3-3 1,2 0-1,0 2 1962,-4 16 0,1 4 0,2-6 0,1-7 0,5-6 0,9 17 0</inkml:trace>
  <inkml:trace contextRef="#ctx0" brushRef="#br0" timeOffset="107979">22747 13347 23835,'20'-46'476,"0"1"1,-2 3-1,-4 10-190,-11 23-102,-2 3-100,0 4 349,-1 1-461,-3 4 160,-2 4-115,-5 8-17,-4 6 64,-4 8-81,-4 9-44,-3 4-71,5-5 1,-1 1-642,4-7 1,0 0 478,-7 12 0,1 1-275,6-10 0,1-1-1856,-2 1 0,0 2 2425,-2 4 0,2-2 0,-3 4 0,1-2 0</inkml:trace>
  <inkml:trace contextRef="#ctx0" brushRef="#br0" timeOffset="108189">23187 13424 17891,'43'-37'315,"1"-1"1,-5 3-1,-7 10 2407,-17 20-2666,-6 5 0,0 4 28,-4 7 1364,1 4-1431,-2 7-28,0 24-1,-4-6-1413,-4 20 1380,-5-9-84,-7 4 1234,-5 5-1416,9-29 0,-1 0-308,-1 2 0,-2 0-1300,1 0 1,-1 0 1522,-3 6 1,2-3 0,-2 3-1,1-3 1</inkml:trace>
  <inkml:trace contextRef="#ctx0" brushRef="#br0" timeOffset="108855">13248 14516 22914,'15'-45'515,"0"1"1,1 0-1,6-20 1,-8 26 469,-14 47-968,-5 22-39,-1 2-24,-5 19 29,-2-4-1262,-2 7 1178,-4 4-6,9-28 1,0 1-135,-1 2 0,-1 0-263,1 0 0,-1 1-622,2 0 1,-1 1 1125,0 4 0,2-2 0,-2 3 0,3-3 0</inkml:trace>
  <inkml:trace contextRef="#ctx0" brushRef="#br0" timeOffset="109072">13931 14377 26200,'16'-41'410,"-1"-1"1,0 6 0,-5 9-383,-10 21-22,-2 8-1,-2 3 6,-3 7-22,-4 6 22,-4 8-488,-5 8 474,3-2 1,-1 2-872,-10 22 854,8-17 0,0 1-14,6-9 1,0-1-180,-6 16 1,-1 0-85,6-10 0,1 0-339,-5 11 0,1-1-1448,7-14 1,2 0 1493,-1 3 0,2-3 0,0 4 0,1-3 0</inkml:trace>
  <inkml:trace contextRef="#ctx0" brushRef="#br0" timeOffset="109355">14782 14359 27270,'15'10'28,"-6"0"-45,-18 48-5354,-2-9 5293,-3 5-107,-3 5 318,7-29 0,0 2-5049,-5 12 1,1-1 4715,-5 14 0,1-1 0,13-42 0</inkml:trace>
  <inkml:trace contextRef="#ctx0" brushRef="#br0" timeOffset="109605">15694 14453 24928,'1'-5'2241,"0"1"-1362,-1 4-857,-6 14-16,-2 2-6,-7 17 0,0 1-56,-2 5-588,-1 3 297,2 4-471,-1 3-1266,4 0 1279,0 6 0,7-26 1,2-1-1</inkml:trace>
  <inkml:trace contextRef="#ctx0" brushRef="#br0" timeOffset="109818">16560 14458 24164,'-19'40'-9,"0"-1"0,0 0 0,-4 5 0,0 1 1,2-6-85,5-8 1,0-3-155,-5 11 1,0 0-26,-3 14-3335,4 0 2953,4 5 0,8-27 0,3-2 0</inkml:trace>
  <inkml:trace contextRef="#ctx0" brushRef="#br0" timeOffset="110014">17202 14498 19179,'-38'42'-7,"1"-1"0,0 0 0,6-6 1,2-2-1,2-2 846,-2 5 0,5-3-2093,-10 17 1091,16-20 0,2-2 1,-2 3-1,2-1 0</inkml:trace>
  <inkml:trace contextRef="#ctx0" brushRef="#br0" timeOffset="112303">7849 16244 17895,'-38'-33'637,"0"0"0,0 0 0,1-4 1,-2 9-575,-8 22 1,-6 11-1,5 4-682,9 3 1,0 4 634,-8 6 1,-4 5 0,4-1-1168,0 2 0,2 2 1155,5-2 0,-2 2 0,2 0-7,-4 8 0,2 0-74,-1 4 1,1 1 73,0 3 1,1 2 2,15-16 0,0 2 0,0 2-8,-5 17 1,0 5-1,2-1-441,8-13 1,2 0 0,1 2 431,-4 13 0,1 3 1,5-3-18,4 5 1,8-2-245,7-8 0,4 3 1,3-4 243,2 5 1,9-1 109,0-17 1,5 2 0,5-1-1,2-7-125,14-2 1,5-7 0,2-2 31,0 1 0,1-1 0,3-5-147,2-4 0,3-4 0,1-5 145,-11-6 1,2-2 0,0-4 0,0-1 20,5-2 1,1-3 0,0-1 0,0-1 2,-11 3 1,-1 0 0,1-1-1,-1 0 1,-1-2 12,11-5 0,-1-1 1,-1-2-1,-1-1 20,-10 2 0,0-2 0,0-1 1,-2 0-1,-1 1-5,1 0 1,-2 0 0,0 0-1,1-2-79,1 0 1,1-2-1,1-1 1,-2 1-1,-2 0 109,11-8 1,-3 1-1,0-1 117,1-1 0,-1-1 0,1 0-134,-13 10 0,0-1 1,0-1-1,-1 1-11,1 0 0,0-1 0,0 0 0,0 0-10,-1 0 0,1 0 1,-1-1-1,-1 0 3,12-9 0,-2-1 0,2-4 2,-13 11 0,1-3 0,0-1 1,-1-1-1,-1 0 5,5-9 0,-1-2 0,-2 0 0,0-3 55,-5 6 0,1-4 1,-1 1-1,-2-1 1,-4 3-80,-1 0 0,-2 2 0,-3 0 0,-3 1 4,2-8 0,-4 1 0,-9-1 5,-11-5 1,-9-1 0,-3 5-27,0 3 1,-6 1-1,-2 0 0,-5-2 1,-3 9-7,-6 12 1,-7 8-6,-3 4 1,-6 2-1,1 3-126,9 3 0,1 2 0,-2 1 137,0 1 1,-3 0-1,0 2 1,3 1-5,-4 3 1,2 1 0,1 2-3,-2 1 1,-1 1 0,1 1-4,0 1 0,0 2 1,0 1-5,-1 1 0,2 2 1,-1 0 108,1 2 0,0 1 0,0 1-122,1 2 1,1 0-1,0 2-124,0 0 0,2 3 1,-1 0 93,2 1 1,0 1-1,1 1-41,0 2 1,1 0-1,0 2-31,2-1 0,0 1 0,-2 3-548,2 0 0,-2 4 0,0 1 0,0 1 682,-3 6 0,0 2 0,0 0 0,3-4 0,-1 0 0,2-2 0,1-1 0,7-2 0,0 0 0,-1 0 0</inkml:trace>
  <inkml:trace contextRef="#ctx0" brushRef="#br0" timeOffset="112690">7680 16503 23265,'-49'3'15,"1"0"0,3 0 0,5 7-1,11 22 0,5 5-2427,-7 6 2399,7-10 0,4 0-25,8-5-6,6-4-5,7-5 755,16-3-694,2-8 34,17-4 34,18-19-29,-6 0-403,-14 0 0,0-1 426,18-11 16,0-5 35,-1 0 38,-6-2 45,-6 0 269,-2-14-252,-19 11-50,-2-12-34,-20 16-11,-5 1-426,-7 1 403,-4 4-1753,-2 4 1709,0 5-6,0 5-50,-6 3-46,9 5-83,-1 2 822,10 4-883,4 4 259,1 5-456,3 5-241,1 4 3107,5 4-6703,17 15 3370,6-5 0,-3-4 0,-6-14 0</inkml:trace>
  <inkml:trace contextRef="#ctx0" brushRef="#br0" timeOffset="112990">9023 15876 22929,'-55'-23'319,"-1"0"0,10 3 1,4 7-281,-10 20-1800,15 8 1767,0 8 2,10-2 0,1 3 29,2 1 0,2 3-62,-3 6 0,4 0 2,-3 16 393,15-8-365,21-14 23,1-10 34,13-1 27,2-12 40,4-4-2926,6-7 2982,3-3 22,1-9 335,0-4-324,-15 3 1,0-1 0,10-11 277,4-10-81,-19 0-135,-11 0-180,-3 1 57,-15 3-134,-1 20-46,-6 0-72,3 11 3178,-2 3-3385,-1 3-196,-4 6-3,-3 5 501,-20 25 0,23-21 0,-10 14 0</inkml:trace>
  <inkml:trace contextRef="#ctx0" brushRef="#br0" timeOffset="113455">7699 17255 25590,'5'37'-54,"0"0"1,10 23 25,11-42 67,31-9-1485,-4-12 1477,-13-3 0,1-2-510,-5-5 1,-1-2 511,3-2 1,0-2 5,2-3 0,-1-1 14,1-1 1,0-2-500,-1-1 1,-1-1 532,0 0 0,-2 0 16,0-1 1,-2-1-1105,-1 1 1,-1 0 1092,-2-1 1,-1 1-1,-2 0 1,-2 0 21,-1 0 0,-1-1 1,3-9 0,-2-1-84,-8 10 0,-1 1 8,3-6 0,-2-1 28,-1-17 611,-7 18-684,-3-4-112,-6 26 1095,-2 4-2243,-9 16-17,-1 4-1669,-8 13 2952,-4 8 0,12-15 0,-1 2 0</inkml:trace>
  <inkml:trace contextRef="#ctx0" brushRef="#br0" timeOffset="113763">8056 17873 22585,'-50'17'-23,"0"-1"1,3 1-1,7 5 3,21 7 1,5 2 8,-3 1 0,0 1-15,1 1 1,0 0-17,0 1 0,2 1-738,0-3 0,2 0 693,3 0 0,0-2-143,-2 26-215,11-24 0,4-1-406,9 11-729,16 3-2257,9-23 3837,14-5 0,-24-9 0,1-3 0</inkml:trace>
  <inkml:trace contextRef="#ctx0" brushRef="#br0" timeOffset="113996">9394 17101 22923,'1'-11'2919,"1"2"-2505,-2 9-140,14-62-100,-10 45-127,3-17 1,0 6-31,-6 27-11,1 3 5,1 5-17,3 5 34,5 9-28,3 7 6,3 7 11,4 5-3289,3 7 3295,2 5-35,-6-9 1,0 2-813,-5-9 1,-1 1 739,5 13 0,-2 1-652,-6-12 1,-2 2 735,-4 5 0,0 6 0,-1-7 0,4 18 0,-6-14 0,0 1 0</inkml:trace>
  <inkml:trace contextRef="#ctx0" brushRef="#br0" timeOffset="116639">23083 8049 14008,'-11'-41'630,"-1"0"0,1 0 1,-4-17-1,-7 4 44,-12 15 0,-8 2 0,2 6-1459,5 4 0,-5 6 941,-16 0 1,-11 4 0,7 9-51,10 15 1,2 7-366,5-2 0,-3 1 1,-1 4 345,-5 8 1,-2 4 0,-2 4-325,8-3 0,-3 4 1,-2 2-1,1 1 0,2-3 253,6-3 1,1-2 0,1 1 0,0 0 0,-2 2-237,1 1 0,-2 1 1,-1 2-1,1 0 1,3-2-1,3-1 243,-1 1 1,5-1 0,1-1 0,0 1-178,-1 1 0,0 1 0,1 0 1,0 1 168,2 0 0,-1 0 1,2 1-1,0 0-134,-7 13 1,0 0 0,3 1 131,3-2 0,1 0 0,3 5-5,6-1 1,2 5 0,3 1 0,2-4-17,1 3 1,4-3-1,2 3 93,3-5 1,1 3 0,4 0 0,7-2-152,8-2 0,7-2 1,4-2-1,0-2 12,3 2 0,2-3 0,5 0 12,-2-3 0,4 1 0,3-2 0,3-4-3,8-4 0,5-5 0,2-3 0,-2-2 24,-10-4 1,-1-2 0,0-1 0,4-1 23,0-1 0,2 1 1,2-2-1,1-1 0,0-3 29,5-3 1,1-3-1,1-1 1,-1-2 0,-2 1 2,1-2 0,-2 0 0,-1-1 0,4 0-80,-1-1 0,4-1 1,1-1-1,-2 0 1,-5-2 100,-3-1 0,-3-1 0,-2 0 0,1-2 8,-2 0 1,1-1 0,-1 0-1,-1-1 6,-1-1 0,-1 0 0,0-2 0,-1 0 139,12-5 0,-1-1 0,1-4-110,-4-1 0,2-2 1,0-3-1,-2-1 14,-11 5 1,0-1 0,-1-2 0,0 0 0,-1 0-99,10-6 1,0-1-1,-1-1 1,-1-3 6,-6 1 1,0-4-1,0-1 1,-3 1-1,-4 3-19,1-4 1,-4 4 0,1-6-9,-4 5 1,2-5-1,-1-2 1,-1 2 0,-4 4-4,-1-3 1,-3 4-1,-1-2 4,5-12 1,0-1-1,-5 3 91,-4-2 0,-6 2-90,-1 4 1,-4-3-2,-8 8 0,-2-3 0,-3 3 4,-2-5 0,-4 1 1,-1 7 1,-2 0 0,-2 4-25,-8-2 1,-3 6-3,-3 0 0,-3 1-9,-2 3 1,-4 1 3,-3 4 0,-5 1 0,1 2 2,9 6 0,1 1 0,-2 0-4,-14-4 0,-2 0 0,1 3-9,12 5 0,2 3 0,0 1-17,-1 0 0,-1 0 1,1 2-14,-1-1 0,1 2 0,-3 0-184,-15 1 1,-3 1 0,-1 3-321,15 2 1,1 1-1,-1 2 1,-1 1-758,2 0 0,-3 1 0,0 1 0,2 1 0,2 0-515,-15 4 1,5 1 0,1 2 1846,6 0 0,1 2 0,9-3 0,-5 3 0,20-7 0</inkml:trace>
  <inkml:trace contextRef="#ctx0" brushRef="#br0" timeOffset="117042">22000 8806 19972,'2'-45'804,"-1"0"1,1 3 0,-6 13-749,-15 32 11,-6 5-410,-24 19 387,19-8 1,0 1-868,0 1 1,1 0 833,1 1 0,3-1 0,-6 9-2350,7-1 2333,7-2 6,7-3 84,13 6 253,22-6-208,5-3 61,17-15 1,4-5 14,10-8-166,-9 1 1,1-3 63,-9-6 1,-2-3 22,-1-3 0,0 0-67,-1-1 0,-3-1 5,-7 0 0,-5 0 71,0-12-18,-10-2 18,-7-1 2207,-6 1-2263,-8 2-274,-15-5 228,-2 14-5,-13-3-11,5 18-6,-19 4-50,-2 9-23,1 3 250,10 8-328,19-1-73,6 5-112,6 1 398,5 4-779,8 2-459,7 4-5630,30 15-3036,-7-13 9463,15 6 0,-29-25 1,-8-4-1</inkml:trace>
  <inkml:trace contextRef="#ctx0" brushRef="#br0" timeOffset="117373">23527 8457 20991,'11'-41'668,"1"-1"1,-1 4-1,-4 11-399,-8 22-118,-2 3-78,-3 2-62,-4 5 34,-17 16-34,1 4-1065,-16 15 1049,6-1 21,-1 4-10,2 3 0,5 0 22,5-2-3040,11-1 3052,6-3 32,13-3 24,8-5 27,11-6 17,10-4-17,6-5 11,5-5-1321,5-6 1294,2-3 27,2-6 325,-1-5-336,-3-6 34,-2-6 0,-6-2 230,2-18-85,-16-8-206,-5-2 1403,-20 2-1443,-12 13-45,-8 1-193,-8 3 198,-5 2-32,-5 3 853,-5 4-865,-3 5-22,-2 5-344,5 8 1,-1 3 73,-9 5 76,13-1 1,2 4-496,3 12-398,3 4-863,2 8-2621,1 7 4621,-3 10 0,15-21 0,-1 0 0</inkml:trace>
  <inkml:trace contextRef="#ctx0" brushRef="#br0" timeOffset="117666">22079 9615 18953,'19'-44'298,"1"1"1,-3 3-1,-1 10 928,-6 24-1159,-3 2 1039,-5 6-999,0 5 583,-2 6-584,-2 5-33,0 6 0,-2 2-23,0 2-5,2 0 17,3-2 34,6-4 60,9-4 40,11-5 12,14-5 925,15-4-1074,-22-4 0,2-2-489,5-1 1,1-2 468,3-1 0,2-2-6,1-1 1,1-2-3,1 0 0,0-2-719,0 0 1,0-1 715,-2 0 0,-2 0-11,-3 0 0,1-2-1,6-3 1,-2-2-1161,-15 6 0,-2 0 1113,5-4 0,-2 0-148,-3-5-100,-7 2-920,-10 2-3259,-7 1 4677,-9 1 0,1 8 1,-4 2-1</inkml:trace>
  <inkml:trace contextRef="#ctx0" brushRef="#br0" timeOffset="118330">22233 8235 10727,'-48'-10'459,"0"0"0,0-1 0,-12-2 1,4 6 608,19 11 1,4 4-935,-20 10 1,-3 7-79,28-12 0,-1 3 58,-12 12 1,0 3 148,10-6 0,0 1-210,-9 10 1,1 2-12,14-8 0,2 0 11,1 0 0,1 2 36,-3 13 1,2 1-51,7-12 1,1 0-18,-1 9 1,4-1 11,4 11-6,10-4-17,6-5-789,8-2 778,8-5 6,6-3 1782,7-3-1782,8-7-310,8-2 327,7-7-7,-30-9 1,2-1 50,16-1 1,0-2-1,-12-2 0,1-1 25,10-2 1,-1-2 7,-15-3 1,-2-1 101,29-13 11,-5-6-23,-5-3 6,-19 6 0,-2-3-67,-3-4 0,-2-3-65,1-12 1,-4-2-40,-6 10 0,-4-2 29,-6-2 0,-3-4 0,-2 6-15,-1 8 1,-2 1 2,-2-18 0,-4 3 36,-9 7-137,-5 6 110,-4 6 5,-3 4 1774,-3 6-1746,-17 2-101,12 9-95,-24 3-508,31 9 379,-6 4-1748,20 4 1155,2 5-1054,6 4-3332,4 2 5220,5 7 0,1-14 0,1-1 0</inkml:trace>
  <inkml:trace contextRef="#ctx0" brushRef="#br0" timeOffset="118773">23588 8189 21668,'-47'-8'112,"1"0"0,2 0 0,4 6-6,9 12 1,2 3-17,-18 8-54,16-7 1,0 2 30,-13 10-1469,-1 4 1475,0 3-23,-2 5-28,14-7 1,-1 1-12,9-6 0,0 1-5,-8 7 0,1 4 8,1 3 0,3-1-23,6-9 1,1 1 8,-6 9 0,2 0-11,-3 14-17,6-2 22,10-3 898,9-3-892,14-6 141,12-6-141,17-5 22,15-8 17,-5-12 0,7-3-209,-14-3 0,2-3 0,0 0 194,2 0 0,-1-1 1,1-2-385,-1-1 1,1-1 0,-3-1 409,4-3 1,-2-1 7,-3-2 1,2-1 81,11-6 0,0-3-1114,-17 5 0,0-1 1038,8-6 1,-3-1 42,6-13-1086,-8-3 1041,-6-5 246,-7-3-278,-12 9 1,-3-2-14,-4 10 0,-1-1-6,1-9 0,-2-2 17,-5 3 0,-3 2-11,-4-19-12,-1 22 1,-2 1 11,-14-5-3,-12 11 0,-5 3 622,-15-3-664,7 8 0,-2 5-40,16 11 1,1 2-56,-1 0 0,-1 1-446,-14 4 1,1 2-116,11 0 1,1 0-958,-9 4 0,2 1-7595,-7 7 9175,11-1 1,18-7-1,9-3 1</inkml:trace>
  <inkml:trace contextRef="#ctx0" brushRef="#br0" timeOffset="119239">22449 8708 17384,'-3'0'2224,"1"0"1646,2 0-3624,-6 1 163,5-1-258,-5 2-33,6-2 1540,0 0-1602,-3-2 62,1 1-57,-1 0 34,1 1-72,2-1 22,9-2 16,0-1-33,11-2-17,3 0 1,6-2-24,4 0 24,2 0 16,16-2-17,-12 3-20,-4 2 1,-1-1-31,-4 1-342,12-1 292,-27 4-96,-3-1-95,-1 0-179,1 1-1334,9-4-5544,8-2-1692,-1 0 9029,1 0 0,-18 5 0,-4 1 0</inkml:trace>
  <inkml:trace contextRef="#ctx0" brushRef="#br0" timeOffset="120031">22900 7736 21752,'1'-54'420,"1"1"0,0 3 1,7 7-239,14 16 0,6 5-1107,4-3 1,4 2 1111,13-6 1,4 1-71,-14 11 1,3 1 0,-2 2-37,12-4 0,0 3-774,3 1 0,-1 2 769,-12 4 0,-1 0-6,2 1 0,3 0 12,-1 0 0,3 0 0,-1 0-37,9 0 0,1 0-21,-7 1 1,2 0-1,-3 0 4,5 0 0,1 0-126,-10 1 1,4 0-1,0 0 1,-5 0 114,13-1 0,0 0-8,-3 1 0,4-1 1,-9 1 23,10-1-133,-13 3 100,-15 1-22,-12 1 10,-11 4-16,-8 1-22,-8 7-499,-17 15-431,-2-2-2056,-11 13 3036,3-3 0,16-16 0,1-1 0</inkml:trace>
  <inkml:trace contextRef="#ctx0" brushRef="#br0" timeOffset="121230">21153 10041 17944,'-3'-6'3618,"2"1"-1209,1 5-2157,-71 0-101,42 17-73,-14-7 1,-3 6-2090,17 19 0,4 6 2047,2-10 0,0 1-8,-10 13 0,-1-1 38,10-11 1,0-1-59,-1 0 1,2-1-12,1-1 0,1 1-70,-3 7 0,1-1-2169,-3 15 2035,12-21 0,4-2-499,8 4-773,11-6-2867,9-4 4346,15-4 0,-14-10 0,1-2 0</inkml:trace>
  <inkml:trace contextRef="#ctx0" brushRef="#br0" timeOffset="121456">23229 10041 18064,'47'40'155,"0"1"1,-11-6-1,-1 3 1,-7-5-162,-4 11-47,-4-8 0,-3 3-303,-8-3 0,-3 1 356,-1-4 0,-1 0 0,2 22 0,-6-23 0</inkml:trace>
  <inkml:trace contextRef="#ctx0" brushRef="#br0" timeOffset="152229">25021 10698 20862,'15'-59'1215,"-1"0"1,-3 15-1,-1 4-49,5-12-1004,-11 40-56,2-4-83,-7 21-6,-1 3 39,-3 9-23,-4 6-10,-12 22-91,7-17 1,0 1-1738,-1 2 0,1-1 1572,-1 1 0,2-1-707,-1 16-1437,3-1-1869,6-1 4246,3 4 0,2-23 0,1-2 0</inkml:trace>
  <inkml:trace contextRef="#ctx0" brushRef="#br0" timeOffset="152639">25563 10649 21982,'-43'-25'84,"0"0"0,4 1 0,6 11 957,10 33-1030,6-3 0,-4 7 6,4 5-28,7-6 57,-2 9-57,9-11-1,1 9-4,5-8-1,2 5 259,6-11-236,3-3 539,1-2-539,4-3 61,9-3 34,4-4-34,0-5 277,-3-5-92,-4-10-101,-7 2-22,4-8 134,-6-7 1,-3-6-119,-3 1-327,-4 3 316,-5 13-11,-1 2-16,-3 3-18,-3 2-5,-3 2-56,-1 2 11,-2 2-50,-7-1 34,6 5-79,-6-1 300,8 4-401,2 1-129,1 0-89,2 2-157,0 2-320,2 2-424,1 2-551,1 2-1153,1 0-1612,4 1-3289,2-1 7881,1-1 0,-1-4 0,-2-3 0</inkml:trace>
  <inkml:trace contextRef="#ctx0" brushRef="#br0" timeOffset="153014">25926 10587 21293,'3'-7'3120,"-1"2"-2560,-2 5-100,0 0-3229,21-68 3133,-14 42-191,5-14 1,-1 3 814,-8 20-708,-1 5-45,-2 3-67,0 4-51,0 2-89,0 1 2431,0 7-2475,-2 3 32,0 9-3408,-2 4 3398,-1 6-712,-1 5 672,-1 2-441,1 4 335,-2 2-90,1 2-151,0 1-1120,1 17-2201,3-2-1479,5-2 5181,4-9 0,-2-31 0,1-3 0</inkml:trace>
  <inkml:trace contextRef="#ctx0" brushRef="#br0" timeOffset="153320">26386 10567 22090,'-4'-41'205,"0"1"1,1 3-1,-4 10-93,-9 23-33,-4 2 860,-16 6-855,6 2 23,-12 6 140,-3 8-102,10-2-389,-10 6 372,15-6-4,2 1-24,2 0-27,1 0-11,4 1-12,2-1 365,3 0-359,1 7 471,7-6-538,2 4 94,9-8-66,4 0 5,8 0 23,7 0 636,7-2-658,10 0-504,8-3 461,-3-5 1,2 0-1625,-8-3 1,1 0 1609,13 1 0,4-1-70,4-1 1,-1-1-1045,-13 0 1,0 0 1057,14 0 1,-2 1-604,-19-1 1,-3 1 504,-1 0 0,-1 0-1410,25 2 489,-9 0-924,-9 1-2033,-9 1 4066,-6 1 0,-13-3 0,-3 0 0</inkml:trace>
  <inkml:trace contextRef="#ctx0" brushRef="#br0" timeOffset="153622">25169 11154 24219,'51'0'185,"0"0"0,0 0 0,-2 0 0,0 0 0,-4-1-90,4-1 0,-3-1-1271,2 0 0,3 0 1271,-4 0 0,2 0 1,1 0-37,1-1 1,0 1 0,-1 0-44,1-1 1,0 1 0,-2 0-2,-3 0 0,-2 0 0,-3 0 2,2 0 0,-3 0-3,-1 1 0,-1-1-9,-2 1 1,-1 0-12,-3 0 1,0 0-40,26-1 654,-7 2-1180,-10 1-920,-8 0-4508,-11 2 5999,-10 1 0,-8-1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53:13.5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4555 1361 18789,'32'47'26,"0"1"1,0-1 0,-6-6 0,0 3-1,-3-1 1,-3-4-2188,-2 4 0,-3-1 2180,-1-2 0,0 3 0,-2-2 12,1 9 0,-3-1 14,1 4 1,-1 1-644,-2 3 1,0 2 660,-1 2 0,-1 2-221,-2-19 1,-2 1 0,1 0 224,-1 2 0,-1 0 1,0 2 16,-1 1 0,0 1 0,-1 0 20,0 1 1,-1 1 0,-1 1-418,0 0 1,-1 1 0,0 1 446,-1 0 1,-1 0-1,0 1-100,-1 1 1,1 0 0,-1 0 96,-1 1 1,0 0-1,0 0-72,0 2 1,0-1 0,-1 1 52,0-1 0,0 0 0,0 4-18,2-12 0,-1 4 0,0 1 1,0 0-1,1-4-84,-1 2 1,1-2 0,0-1-1,0 3 11,-1 0 0,1 3 1,0 1-1,-1-2 1,2-2 0,0-3 0,1-2 1,0-1-1,0 0-10,0 2 1,0 0 0,0-1 0,1 1-5,0 0 0,-1 1 1,1-1-1,1 1-5,-1-1 0,0-1 0,1 2 0,-1 3-1,1 3 0,-1 4 0,1 1 1,-1 0-1,1-4-2,0 1 0,0-2 0,0-1 0,0 3-3,1 0 1,-2 2 0,1 1 0,1-1 0,-1-4-8,0-4 0,1-4 0,0 1 0,-1 3-9,1 2 0,-1 3 0,1 2 0,-1-1 0,0-4-5,0 1 0,1-3 1,-1 0-1,0 5-46,0-2 0,0 3 0,0 4 0,0-1 0,-1 0 0,1-3-115,-1-1 0,0-1 0,0-1 0,0-1 0,0 0 9,0 1 0,0-1 0,0 1 1,0-1-1,-1-2-216,0 11 0,-1-2 0,1-1 0,-1-5-603,0-2 1,0-3 0,0-1 994,-1 7 0,-1-1 0,1-5 0,1-7 0,0-4 0,0-1 0,0-1 0</inkml:trace>
  <inkml:trace contextRef="#ctx0" brushRef="#br0" timeOffset="1333">4658 1076 22064,'15'-39'-246,"-1"0"1,0 3 0,0 9 233,6 22 437,2 1-818,2 3 51,3 1 17,8 3 0,2 2-130,15 1-229,-9 1 1,3 0 417,1 0 1,-1-1-387,-8-1 0,2 0 475,6 1 1,6 0 0,-1 0-394,-4 0 1,-1-1-1,3 0 518,-2 0 0,3 1 0,1-1 0,-3 0 23,7 1 1,-1-1-1,0 1 31,1 0 1,0-1 0,-2 0-713,9 1 0,-2-1 761,-18-2 0,1 1 0,1-1-281,0 0 0,1 1 1,0-2 374,2 1 1,-1 0 0,4 0 27,3-1 1,4 1 0,1 0 0,-3 0-87,4 0 1,-3-1 0,9 1-20,-14-1 0,7 0 0,4 0 0,3 0 0,-2 0 0,-3 0 0,-6 0-313,7 0 1,-6-1-1,0 1 1,4-1 255,-1 1 0,4-1 0,3 1 0,-1-1 1,-2 0-1,-6 0-124,0 0 0,-4-1 0,-2 0 1,1 1 123,2-1 0,1 0 0,-1 1 0,1-1-61,1 0 1,0 0-1,1 0 1,-1 0 53,1 0 0,0 0 0,0 0 1,1 0-60,0 0 1,0 0 0,0 0-1,1 0 58,-1 0-1,1 0 1,0 0 0,1 0 0,-1 0 0,1-1 0,0 1 0,0 0 1,-1-1 0,-1 1 0,2-1 0,3 1 5,-7-1 0,2 0 1,3 0-1,-1 0 1,0 0-1,-3 0-6,-2 0 1,-3 1-1,0-1 1,2 0-1,5-1-16,-7 1 1,5 0-1,3 0 1,1 0-1,0 0 1,-1 0-1,-3 0 1,-5 0 12,7 0 0,-5 0 0,-3 0 0,2 0 0,2-1 2,2 1 1,2 0 0,2 0 0,-1 0 0,-2-1-1,-3 1 3,9 0 1,-5 0 0,0-1 0,0 1-4,1 0 1,-1-1 0,1 1 0,-1 0 2,1-1 1,-1 1 0,0-1-1,0 1 0,1-1 1,-1 1 0,0-1 0,0 1-2,-1-1 0,-1 1 0,1-1 1,4 0 4,-8 1 0,3-1 1,2 0-1,-1 1 0,0-1 1,-3 1-8,-1-1 0,-2 1 0,-1-1 0,1 1 1,2-1 0,1 1 1,2-1 0,2 0 0,0 1-1,-2-1 1,-4 1-3,9-1 1,-4 0-1,-1 1 1,1-1 73,-1 0 0,0 1 1,1-1-1,2 0-70,-8 1 1,2-1 0,2 0 0,0 0-1,1 0 1,-1 1-2,2-1 1,-1 0 0,1-1 0,0 1-1,0 0 1,0 0-4,-1 0 1,1 0 0,0 0 0,-1-1 0,0 1 0,0 0 2,6-1 1,1 1-1,-2-1 1,-1 1 0,-4-1-1,-3 1 0,-3-1 0,-2 1 0,1 0 7,0 0 0,-1 0 1,0-1-1,0 1 2,15-1 0,-1 0 0,-1 0-2,-1 0 1,-1 1-1,0-1 5,-1 0 1,-1 0 0,0 0-97,-2 1 0,0-1 0,-1 0 91,-2 1 0,-1-1 1,3 0 29,-3 0 1,3 0-1,-1 0 1,-2 0-31,0 0 0,-2 0 0,3 0 8,7-1 1,4 0 0,0 0 0,-6 1-5,-10 0 0,-4 0 0,1 0-1,12-1 1,3 0 0,-5 0 144,3 1 0,-3 0-145,0-1 0,-1 1-14,-2 1 0,0 0-3,-3 0 0,1 0 8,-3 1 1,0 1-9,-2-1 1,0 0 7,-2 1 1,-1 0 2,-2 1 1,0 1 385,-3 0 1,0 1-390,-4 0 1,2 2 487,16 8 1,-2 3-511,10 5 17,-16-4 0,-3 3 0,-8 7-11,-3 3 22,-4 5-11,-2 2 5,-3 3 18,0 4-12,-3 0 6,-1 4-3,-6-10 0,0 0 14,3 24-20,-5-21 1,1 3 629,-1 4 1,-1 0-637,-1-9 1,1 1 246,1 13 0,0 0-235,-1-12 0,-1-2 3,0 2 0,0 1 2,1 0 1,-1 1-3,0 0 0,1 1 2,-1 1 1,0 0 8,0 1 0,0 0-9,-1 2 1,1 0 5,-2 0 0,1 3 1,-2-3 0,1 4 1,-1-2-5,0 7 1,0 4-374,-1-13 0,0 6 1,0 0-1,0-5 362,0 14 0,-1-2-7,0-8 0,1 3 0,-1 0-377,0 2 0,0 0 0,0-1 380,0-12 1,0-1-1,0 1-249,0 14 1,0 2-1,0-4 236,0 7 1,0-4-181,1 2 1,-1-1 190,0 2 1,0-1-6,-1 0 0,0 0 16,0 1 1,-1-1-17,-1 1 0,-1 0 230,0-2 1,-2 1-234,1 0 1,-2 0-10,0-1 1,-2 0 8,1 1 1,-1-1 2,-1 0 0,0 0 0,-1 0 0,-1-1 219,0 0 0,-1-1-216,0 0 0,-1-1 11,0 0 0,-1-1-9,0 0 1,-1-1-3,-1 1 0,-1-2 2,0 1 1,-2-1-6,0-1 0,-2 1 5,1-2 1,-3 1 167,1-7 1,-3 3 0,-3 1-179,0-4 1,-2 2 0,-2 0 0,2-2 4,4-6 0,1-2 0,0 1 0,-2-1-3,-5 5 0,-1 1 0,0-1 1,3-5-4,-8 7 0,2-5-105,-1 2 1,-2-1 104,1 0 1,-1-1-4,0-2 1,-4 1-4,5-5 1,-4 2 0,1-2-224,-7 4 0,-1 0 231,7-6 0,-2 1 0,2-2-2,-5 1 1,1-2-116,-1-1 1,-1 1 109,0-2 0,-1-1 0,0 0 0,-1-1 2,-2 0 1,-2-1 2,0-1 1,-1-1-3,17-8 1,-1 1-1,0-2 5,0 0 1,-1 0 0,-2 0-7,-4 0 1,-2 0 0,-2 1 0,2-2 6,-3 0 0,1 0 0,-2 0 45,1-1 1,-2 1 0,-1-1-1,4-1-39,-4-1 0,3-1 0,0 0-119,-3 0 1,1 0-1,-2-1 115,-1 0 0,-1 0 0,1 0 0,-2 0 0,0-1 0,0 1 0,-2-1 0,0 0 0,0 0 2,-1-1 0,0 1 0,0-1-82,15-1 0,-1-1 0,1 1 0,0-1 84,-1 0 0,2 0 0,-2 0 1,-3 0-25,-3 1 0,-3-1 1,-1 1-1,0 0 0,3-1 20,0 0 0,2 0 0,-1 0 0,-1 0-5,0 0 1,-3 0-1,-1 0 1,1 0 0,4 0 1,2-1 0,3 0 0,1 0 1,-1 0-5,0 0 0,-1-1 0,1 1 0,-1 0 4,0-1 0,1 1 0,-1 0 0,0-1 0,-1 1 0,1-1 1,0 0-1,0 0-3,-1 1 0,1-1 1,-1 0-1,0 0 3,-1 0 0,1 0 1,-1 0-1,0 0 0,0 0 0,-1-1 0,0 1 1,0-1 0,-1 1 1,0-1-1,0 1 1,0 0 1,-1-1 0,0 0 0,0 1 0,-1-1 0,-1 0 0,1 1 0,-1-1 0,0 0 0,-1 0 0,0 1 0,0-1 0,-1 0 1,0 0 1,-1 0-1,0 0 1,0 0-2,-2 1 0,1-1 0,0 0 0,-1 0 5,-1 0 1,0 0-1,0 0 1,-1 0-3,13 0 0,0-1 1,-1 1-1,1-1 1,-1 1 1,1 0 1,0-1 0,-1 1 0,-1-1 0,-3 1 3,4-1 1,-3 1-1,-2-1 1,0 1 0,-1-1-1,2 0 1,3 1-1,-10-1 0,4 1 0,0-1 0,0 1 0,-4-1-1,9 0 0,-3 1 0,-2-1 0,1 0 0,-1 1 0,3-1 0,3 0 7,-6 0 1,2 0 0,3 0-1,0 0 1,-1 0 5,-1 0 0,0 0 1,0 0-1,0 0 0,0 0-1,0 0 0,-1 0 1,1 0-1,0 0 0,0 0-1,-1 0 0,1 0 0,0 0 0,0 0 0,-1 0-4,2 0 1,1 0 0,-1 0 0,-1 0 0,-4 1-12,7-1 1,-4 1 0,-1-1 0,-1 1 0,0 0 0,2-1-1,3 1-10,-9 0 1,4 0-1,0 0 1,0 0-1,-4 0-8,10 0 1,-3 0-1,-1 0 1,-1 0-1,2 1 1,1-1-1,3 0-20,-4 1 1,3-1-1,1 1 1,1 0-1,-1-1-46,0 1 0,-1 0 1,1 0-1,-1 0 1,1 0-178,-2 1 0,1-1 1,0 1-1,0-1 0,1 1-1959,-9 0 1,1 0 0,1 0 0,1 0 2215,5 0 0,0 0 0,2 1 0,6-2 0,-12 2 0,8-1 0,-11 1 0</inkml:trace>
  <inkml:trace contextRef="#ctx0" brushRef="#br0" timeOffset="3385">6357 1985 16073,'1'-4'2266,"-1"0"4312,0 4-5102,-50-57-3941,21 44 2469,-5-16 0,-5 5 410,8 29 0,0 7 511,-20 7-137,17-5 0,-1 1-96,-15 13 1558,0 4-661,1 4-618,3 3-971,9 3 0,1 7 0,11-6 0,2 2 0,-7 9 0,4 0 0,14-9 0,4-3 0,3 20 0,6 1-1243,8-1-1006,8 0 1149,-4-33 1,1 0 93,1-1 0,4-1 233,13 8 0,4-3 204,-7-8 1,1-2 268,12 5 0,3-3 274,-11-10 1,2-2 251,20 1 1,2-2-141,-13-4 1,1-1 470,15 1 1,0-2 156,-17-4 1,-2-1-61,0-1 1,1-2-73,-2 0 1,1-3 23,14-5 0,1-5 2,-1-5 0,-2-1-116,0-1 1,-2-2 7,-7-2 0,-4-1-135,-14 5 0,-4 0-240,0 1 0,-1-3-125,4-13 0,-1-1 0,-8 9 0,-1-1 0,2-9 0,-2-3-313,-7-2 1,-3 2-980,-2 8 0,-2 1 605,-1-10 1,-3 0-626,-9-14-74,-9 6-3,-8 4 14,-8 3 378,-6 5 1701,6 13 0,-2 2-625,9 7 1,-2 1 145,-24-9 0,-2 4 159,23 11 1,0 2 183,-10-2 0,-2 3 167,0 5 0,1 2 207,9 2 0,1 1-95,-12 2 0,1 1-195,13 3 0,2 1-269,-2 1 1,0 2-566,1 1 1,0 0-6940,-25 14 7474,10-3 1,23-10-1,11-7 1</inkml:trace>
  <inkml:trace contextRef="#ctx0" brushRef="#br0" timeOffset="4275">7980 2207 23697,'15'-47'1138,"0"0"1,-1 6-1,-4 4 1481,-8 6-2430,-9 5-1129,-2 3-3303,-20 8 4310,-6 18 1035,-4 6-515,10 7 1,-1 3 790,-8 13-771,11-8 0,2 0 831,-11 19 218,1 4-1656,3 5 0,13-12 0,3 2 0,5-11 0,1 2 0,-2 21 0,6 2-1,10-12 1,4-2-1000,0 1 0,3-2-87,5-4 1,6-2 59,8-4 0,6-3 379,8-2 0,2-3 231,0 1 0,1-4 256,3-5 1,-2-4 298,-12-6 1,-2-3 329,0 0 1,0 0 243,-3-2 0,3-3 486,18-8 0,1-7 171,-12-1 1,0-4-1068,-4 1 0,1-3 0,-3-4-302,-7-6 0,-3-5 0,-3 3 0,2-5 0,-5 0 0,1-11 0,-5 2 0,-10-8 0,-6 16 0,-2-1 0,-1 12 0,-1-1-373,-4-8 0,-2 1-2153,-13-10 223,-7 6 422,-7 6 548,-5 4 1009,6 16 0,-5 2 469,-4 4 1,-4 3 148,8 3 1,-3 1 0,2 3 365,-12 3 0,3 4 199,0 3 0,4 3 312,14 1 0,2 1 79,0 2 1,1 0-1061,2 2 1,0 1-191,2 0 0,1 3 0,-7 10 0,3 3 0,9-7 0,1 1 0,-4 8 0,4 2-1285,3 19-7714,7-6 8593,5-7 1,4-21-1,1-9 1</inkml:trace>
  <inkml:trace contextRef="#ctx0" brushRef="#br0" timeOffset="4721">10033 2147 24084,'-4'-9'-5226,"0"1"4860,-22-14 0,-8-3 1063,-1 6 36,-6-2 1,-11-2 0,6 5-208,13 11 0,-1 3-38,-9-1 1,-5 2 0,3 2 197,-2 5 0,0 4-352,2 3 1,-3 3-1,3 0 1059,-2 2 1,4 3-70,-8 7 0,7 2 91,0 10-1415,17-8 0,1 3 0,3 2 0,2 2 0,-1 8 0,4 2 0,10-2 0,6-2 0,5-9 0,6-4-1869,23 24-1010,11-21 880,10-6 1401,-21-14 1,1-2 304,2-1 0,2-2 233,3 0 0,0-2 275,2-1 0,0-2 351,2 0 0,0-2 300,0-1 1,0 0 187,-2-3 0,1 0-305,-3-1 0,2-3-10,9-6 1,0-2-606,-15 2 0,0 0-134,7-6 0,-2-1 0,5-13 0,-8-1 0,-9-4 0,-9-2 0,-9-2 0,-15-1 0,-4-1 0,-9-11-465,2 10 1,-5 4-2510,-15 1 775,-6 5 492,-6 5 1276,9 13 0,-3 1 317,10 4 0,-1 2 450,-11-2 0,0 2 963,-17 2-406,20 5 0,-1 2 1214,-18 5-1258,23-1 0,0 2 488,-5 9-1337,3 6 0,6 2 0,6 5 0,6 3 0,7 4-9785,7 16 9440,4-16 1,3 0-1,1-25 1</inkml:trace>
  <inkml:trace contextRef="#ctx0" brushRef="#br0" timeOffset="5102">11306 2069 32767,'-52'-18'-63,"1"-1"0,2 2 0,5 5-188,-2 15 471,-3 8 0,-2 4-220,17-5 0,1 1 0,-21 10 0,2 1 0,23-7 0,3 2 0,-10 9 0,2 3 0,9-7 0,2 1 0,-5 9 0,3 0 0,2 15 0,11 1 0,8-2 0,12-16 0,5 0-742,11 13-484,-4-17 1,4-2-611,19 2 707,7-4 523,7-7 676,5-5 350,-14-7 1,1-3 395,-11-1 1,-1-2 395,12 0 0,-2-3 584,13-11-1796,-5-3 0,-6-6 0,-5-2 0,-18 5 0,-1-1 0,8-14 0,1-14 0,-22 12 0,-7-2 0,-7-2 0,-8 0 0,-8 1-2242,-8 5 1385,1 13 1,-3 2-335,-20-8 852,14 11 1,-1 3 429,-23 0 287,27 9 0,-1 2 245,0 1 0,0 1 216,-2 1 1,1 1 185,1 0 1,0 2-1026,-28 4 0,5 5 0,9 6 0,8 7 0,9 4 0,8 9 0,11-16 0,4 1 0</inkml:trace>
  <inkml:trace contextRef="#ctx0" brushRef="#br0" timeOffset="5668">12283 2188 32693,'40'-46'24,"0"-1"1,-3 0 0,-9 7-25,-19 15 0,-5-2-383,-18 10-929,-2 7 1059,-12 0 664,-19 10 35,6 6 104,-18 6-9,13 7-541,-1 5 0,1 4 0,2 6 0,11 4 0,3 3 0,12-15 0,2 2 0,-9 16 0,6 0 0,11 5 0,6 1 0,9-3-568,7-2-1995,11-3 536,7-4 705,10-5 596,9-4 640,-23-16 0,4-2 479,19 1 0,2-3 210,-11-3 1,1-1 17,5-3 0,5-1 0,-5-3 541,-4-2 1,-2-1-565,11-3 1,0-3-599,-7-6 0,-3-2 0,-12 5 0,0-2 0,6-5 0,-3-2 0,4-12 0,-9-3 0,-10-3 0,-8-3 0,-11 10 0,-3-2 0,-9-18 0,-6 7 0,-4 1-1486,-14-4 416,11 19 0,-4 1 382,-5 6 0,-1 4 375,6 5 1,0 1 270,-10-2 0,-2 3 762,-20 2 699,-1 6 553,0 4-372,1 7-1600,5 5 0,3 7 0,8 3 0,7 6 0,8 4 0,8 5 0,7 7 0,8-20 0,2 1 0</inkml:trace>
  <inkml:trace contextRef="#ctx0" brushRef="#br0" timeOffset="6187">13670 2242 32767,'32'-44'0,"0"1"0,-2 4 0,-8 6 0,-16 17 0,-2 1-254,-3 5-231,0 2 5,-5 4-208,-2 2 510,-8 4 892,-7 3 435,-8 6-927,-8 6-222,-6 7 0,-4 3 0,-3 5 0,1 3 0,3 2 0,6 2 0,5 0 0,7 0 0,8 0 0,8-3 0,6-1 0,9-3 0,9-2-1072,12-3-671,10-3 1300,0-10 1,6-3 379,9-2 0,4-2 518,-6-2 1,3-2-1,-1 0-185,13-3 1,-1-2 204,-2-1 0,-2-4 9,-5-4 1,-5-2-485,-12 2 0,-2-1 0,8-3 0,-3-4 0,-10-2 0,-4-2 0,10-15 0,0-14 0,-21 9 0,-7-2 0,-7-5 0,-6-1-1197,-7-3-2776,-6 1 4225,1 17 0,-2 0-1895,-12-15 1102,9 20 0,-1 3 140,-15-2 617,-5 8 593,-8 9 576,-6 6-426,27 8 1,-1 3 264,-1 1 1,1 2-718,-2 4 0,1 1-507,1 3 0,0 2 0,2 1 0,1 2 0,3 1 0,1 1 0,4 2 0,1 0 0,2 5 0,2-1 0,0 3 0,4-2 0</inkml:trace>
  <inkml:trace contextRef="#ctx0" brushRef="#br0" timeOffset="6635">14931 2157 23931,'25'-48'1018,"0"0"1,-3 5-1,-3 5 2005,-6 2-2329,-6 7-581,-5 4-254,-5 5-455,-3 4-134,-3 4-30,-2 4 1276,-2 4-1847,3 4 2149,-2 7 940,0 20-1131,-2 23 243,-1 6-410,7-22 0,1 0-460,-4 23 0,5-26 0,1 1 0,0 2 0,0 0-836,0 0 0,1 3-1627,0 14 0,0 1 649,2-13 1,0 0-529,0 11 1,0-2-5066,2 9 7306,0-11 0,0-22 1,0-10-1</inkml:trace>
  <inkml:trace contextRef="#ctx0" brushRef="#br0" timeOffset="7242">16115 2167 31321,'0'-9'-1735,"0"2"1162,0 7 2675,-12-59-2908,3 36 438,-1-12 0,-1 2-185,-8 19 805,-2 2-441,-34 4 881,17 6 713,-24 5-4272,25 8 5335,1 5-482,-1 4-1986,3 4 0,10-3 0,1 1 0,-10 14 0,12-11 0,3 1 0,-3 11 0,6 1 0,7-1 0,3-1 0,8-1-195,6-3-1881,25 8 426,1-12-99,-9-11 0,3-2 1598,7-4 1,2-2 319,20 1 142,-19-5 0,-1-1 643,12-7 683,-5-4 589,-5-6-114,-5-5-2112,-4-5 0,-5-4 0,-1-20 0,-10-15 0,-8 31 0,-3 0 0,-4-3 0,-2 2 0,-6-13 0,-6 1-1863,-3 3-582,-3 4 461,-3 3 867,-3 5 695,-2 5 397,-1 4 475,-1 4 455,1 5 281,-4 4 535,11 3-174,0 5 157,14 3-1361,4 4-343,2 3 0,7 3-513,3 2-1876,8 1-312,7 1-562,5 1-1833,5 0 4726,9 3 0,-20-10 0,0 0 1</inkml:trace>
  <inkml:trace contextRef="#ctx0" brushRef="#br0" timeOffset="7625">17552 1806 31608,'2'-6'-2228,"-1"2"3859,-1 4 125,-75-29-1756,34 27 0,-10-10 0,-2 4 0,1 25 0,0 3 0,1 4 0,1 3 0,6 4 0,4 2 0,7 2 0,5 1 0,7 12 0,10-12 0,4 9 0,14-15-266,4-1-2230,8-1 661,6-2 548,6-2 492,7-2 727,5-4 472,5-3 531,4-4 816,4-5-555,-14-5 0,1-1-564,-11-3 1,1-1-633,9-1 0,-1-2 0,13-11 0,-6-5 0,-3-4 0,-7-5 0,-6-3 0,-6-4 0,-14 8 0,-1-2 0,2-18 0,-6 16 0,-2 1 0,-3-13 0,-1 3-585,-9-9-1398,-2 17 55,-10-5 640,-2 19 1014,-4 3 489,-4 4 419,-18 0 540,11 8 197,-13 1 482,16 6-1042,1 4-811,0 3 0,1 6 0,3 2 0,1 5 0,0 5 0,14-12 0,1 1 0</inkml:trace>
  <inkml:trace contextRef="#ctx0" brushRef="#br0" timeOffset="8774">5845 3758 22306,'-8'-60'1491,"-1"0"0,2 9 1,-1 9-1369,-10 12-557,-6 17 799,3 3 264,-6 13 742,9 9 372,-2 8-512,-16 28-752,15-16 1,0 3-480,-1 0 0,1 1 0,-1 4 0,2-1 0,5-10 0,3 0 0,-11 30 0,5-1 0,10-3 0,9-20 0,7-1-324,9-4 1,4-1-550,-1 0 1,5-4 179,21-2 1,5-7 201,-17-9 1,1-3-704,7-2 0,4-1 0,-3-2 942,-2-3 1,-1-2 97,12-2 1,-2-3-663,-17 0 1,-2-2 1345,-2-1 1,-2-1 1108,22-19-577,-7-3-395,-8-2-569,-7-2 67,-10-1-273,-8-1-267,-6-1-13,-11 12 0,-2-1-711,-7-16 519,1 17 0,-1 1-617,-12-10 189,-3 4 241,-2 6 310,-1 3 303,0 7 390,0 3 1677,1 6-1165,2 2 401,4 4-158,3 2 648,5 3-822,4 3 6,2 4-1153,-1 13-2432,4 3 2802,-3 14 1,10-20 0,0 0 0</inkml:trace>
  <inkml:trace contextRef="#ctx0" brushRef="#br0" timeOffset="9190">7041 3998 27397,'15'-60'427,"-1"-1"0,-1 6 0,-3 6-673,-4 0 781,-4 8-3947,-4 7 3723,-3 6-199,-3 6 449,-2 5-1245,-1 4 311,1 4 160,1 3 60,2 3 234,2 2 661,2 6 285,1 16-456,0 21-153,0-7 1,0 1 1027,0-1 0,0-1-1231,-1 6 1,0-1-127,1-7 0,-1 1-300,0 18 1,0 3-293,1-12 0,1 1-1134,-1 14 0,1-1 454,2-15 0,1-2-1138,1 0 1,0-1-2123,1-4 1,1-1 3753,5 21 0,-4-27 1,-3-12-1</inkml:trace>
  <inkml:trace contextRef="#ctx0" brushRef="#br0" timeOffset="9746">8553 3642 26837,'-1'-44'125,"1"0"1,-1 4-1,-2 9-447,-4 22-285,-5 5 1040,-15 16 0,-4 6-927,-6 6 785,0 1 0,0 3 480,-5 13-189,1 4-1160,1 3 1423,2 0 203,4 0-916,16-15 1,3 0-1434,-5 15 920,4 12-517,16-25 98,19 8-246,4-15-14,16 4 687,-8-23 1,2-3 277,22 2-49,-16-4 0,1-3 1160,19-7-818,1-4 241,-3-6 340,-2-6 786,-6-2-789,-5-4-146,-8-3-116,-8-2-79,-5-22-428,-12 11-163,-9-16-226,-11 17-140,-8 1-60,-4 0-340,-3 5 8,-3 4-2321,-3 6 2859,-2 5 630,-3 7-99,-1 6-1196,-2 4 1653,0 4-1428,1 6 1758,2 4 1259,-10 20-2736,6 14-4381,18-15 1,3 2 3895,-3 14 0,12-14 0,8-21 1</inkml:trace>
  <inkml:trace contextRef="#ctx0" brushRef="#br0" timeOffset="10113">9556 3568 28838,'3'-46'363,"0"-1"1,-1 4 0,1 11-410,-2 23 231,0 3-94,-1 3 90,0 2-321,0 9-34,0 4-247,0 12 314,-8 26-29,0-4-330,0-11 0,-1 1 318,-10 23-510,8-27 1,0 1 643,-1 2 1,-1-1 29,1 2 1,0 0-27,-1 1 0,2-1-8,0 0 0,2 0-113,1-1 1,1 0-149,1-2 0,3 1-1274,2 8 0,4 1 931,8 0 0,1-2 0,0 19 1,11-15-1</inkml:trace>
  <inkml:trace contextRef="#ctx0" brushRef="#br0" timeOffset="10763">10523 3463 28931,'-27'27'396,"0"1"0,-16 16-205,33 14-587,0-12-1001,0-2 1282,-2 1 55,-2-2 48,-1-1 333,0-3-386,3-6 1,0 1-104,-2 5 259,-4 18-31,14-35 138,2 2-277,3-9 179,7 3-68,-4-13 320,5 1-525,-8-6-1,-1 0 20,3 0 63,0 0 39,3 0 57,1 0 189,6-3-56,-2 0-64,5-3-5,-5 2-184,-2 1-18,-1 0 20,-2 1-9,-1 0-13,-3 2-9,0 0-38,-1 0-28,2 0 206,3 0-10,2 0 2,12-3-23,-1-1 30,11-4-7,-2-2 21,3-2 26,2-2-6,-1-2 10,-1-1 64,16-22-676,-19 13 610,10-16-8,-24 18-24,-4-2-15,-2-3-25,-2 0 13,-4-2-25,0 0 19,-3 0 6,-2 0-36,-6-11 14,-1 12 83,-9-17-47,7 22-15,-5-4 8,4 13 23,-10-5 29,-6 5 59,-3 1-124,-4 7 132,7 6-239,-15 2 200,12 4-80,-10 3-187,18 4-1715,0 12-7914,11 4 8416,1-2 0,12-7 1,0-13-1</inkml:trace>
  <inkml:trace contextRef="#ctx0" brushRef="#br0" timeOffset="11337">12099 3490 22431,'17'-45'571,"0"1"0,-2 4 0,-2 6-201,-7 11 218,-3 0-347,-4 9-45,-1-1-33,-2 10-57,-2 2 0,-7 4-89,0 6 17,-8 5-3409,-1 6 3397,-3 6-22,-5 5-160,-4 7 182,2 3 1,0 3-20,11-14 0,2 1-1,-12 14 1,3 3 5,14-12 1,4-1-9,-2 14 6,6 10-6,15-24 5,18 6-5,2-12 1440,13 5-1412,-5-15-17,3-4 31,-8-7 1,2-1-10,1-2 1,1-3 14,9-2 0,0-4-294,-11 1 1,-1-2 318,22-16 11,-24 1 5,-4-4-10,-5-3-133,-5-4 155,-5-25-51,-7 9-33,-3 17 0,-4-3 366,-8-11 1,-2 2-373,-7-10 0,3 12 0,-3 4 6,-6 8 0,-4 6-6,-4 5-11,-3 7 6,-2 3 159,0 5-210,-12 6 547,16 4-945,-12 15-195,28-1-835,2 12-3326,12-3-4835,7-2 9634,1-3 0,-1-11 0,0-6 0</inkml:trace>
  <inkml:trace contextRef="#ctx0" brushRef="#br0" timeOffset="11733">13051 3661 15068,'25'-48'1015,"0"0"1,-3 5 0,-4 4-2138,-4 4 1694,-7 6 1320,-4 7-1493,-4 5 924,-2 4-914,-8 4 799,-1 3-1062,-12 9-112,8 7-6,-7 9-6,7 5-11,-7 26-14,11-15 1,2 1 587,-1 1 1,0 1-631,2 4 0,2 0-70,1-9 1,2 0-676,-1 20 0,0 1-525,3-13 1,0 2 1314,2 9 0,0 6 0,1-10 0,0 8 0,2-16 0,0 0 0</inkml:trace>
  <inkml:trace contextRef="#ctx0" brushRef="#br0" timeOffset="12138">14175 3446 20897,'-44'-13'101,"-1"-1"0,3 3 0,5 8-34,3 32-28,-2 5-5,2 4 304,8 3 0,2 1-338,-2 11 0,7-10 0,4-2 0,10 0-6,8-3 6,7-3-17,9-2 12,8-4 409,6-4-415,7-3 11,3-5 3,-10-9 0,0-2 2,16 0 7,14-4 16,-24-8 5,-2-5 12,-4-5 73,5-15-57,-13 5 1,0-11-1,-18 7-10,-3-3-1,-7-3-5,-3-3-23,-5-1 1,-4-2-12,-3 1 17,-15-9-22,5 16 5,-12-3-11,8 19-11,-2 6-17,-3 5-40,-1 4-55,-2 6-90,1 6-223,2 7-528,2 7-1865,6 4-6643,6 2 9472,7-4 0,8-11 0,4-6 0</inkml:trace>
  <inkml:trace contextRef="#ctx0" brushRef="#br0" timeOffset="12667">15412 3281 23808,'-52'27'43,"0"0"0,3-1 0,4 1-4,-3 14-2841,24-20 0,0 1 2858,-22 21 1021,6-1-1027,5-2 1,8-4-6,8-3 896,8-5-857,10 5 6,19-6-23,4-3 2969,16-10-2896,22-10-104,-21-7 0,1-2-1417,1 0 0,1 0 1398,1-5 0,-1-2 56,17-10-618,-2-4 612,-7-4 12,-5-1-4,-21 7 1,-3-2-2,5-12-13,-3-15-10,-18 17-23,-8-1 0,-5 1-113,-8 7 0,-4 1 85,-6-4 5,3 8 1,0 3-17,-5 8 11,-1 6 112,-14 6-140,10 6-225,-21 15 2753,24 1-3049,6 2 0,1 3-3551,-8 28 4100,16-24 0,1 0 0,-3 9 0,11-17 0</inkml:trace>
  <inkml:trace contextRef="#ctx0" brushRef="#br0" timeOffset="13072">16520 3148 14017,'3'-5'3202,"-1"1"910,-2 4-3886,-67-15-10,27 21-113,-9-8 0,0 3-12,-3 24 56,2 3-5,2 3-151,21-7 0,1 2 38,-7 13-4,0 14-2,23-15-31,6-1 44,15 13 157,14-4-178,-3-19 0,3-1 65,6-5 1,1-3 266,25 6 70,1-11 120,-16-11 234,17-7-20,-16-2-284,-10-3 1,-1-4 377,9-18-317,-4-3-257,-14-5-205,-16 10 750,-3-5-1143,-4-2-120,-11-22-291,0 13 436,-1 8 0,-4 1-244,-16-14 90,-3 4 134,-1 15 812,-3 16-441,7 8 68,-10 2 19,12 10 565,1 5-1180,-8 16-44,13-2-954,-1 11-8354,18 4 9158,4-12 0,3 0 0,1-19 0</inkml:trace>
  <inkml:trace contextRef="#ctx0" brushRef="#br0" timeOffset="13432">17672 3103 27702,'-61'2'226,"0"-1"1,4 0 0,10 7 33,14 21-2059,3 2 1767,5 1-37,6 3-61,5 0-12,6 0 622,8 12-800,6-13 135,11-3 1,6-2-226,8-3 306,-3-6 0,1-3 7,9-3-475,5-5 754,0-2 12,2-5 139,-2-2 184,0-4-7,12-13-2152,-16 1 2011,7-11-234,-14-10 5,-12-10-167,-4-4-80,-15-1-165,-9 12-107,-6 0-153,-6 1 19,-2 1 20,-16-7-183,-12 8-108,-2 4-4132,15 21 1,1 5 4096,-2 3 0,0 2 1,27 2-1</inkml:trace>
  <inkml:trace contextRef="#ctx0" brushRef="#br0" timeOffset="14814">5600 5213 15238,'11'-56'1589,"1"0"0,-1 4 0,-4 10-822,-9 22 364,-6-2-766,-1 9-124,-7-1-84,2 11-34,-3 3 73,-16 17-90,4 2-16,-14 16 5,9 2-1492,-2 7 1453,2 6-31,17-22 0,1 0-14,0 2 1,2 0-1,0 1 0,2 1-8,0-1 0,2 2-392,-1 22 0,4 1 386,4-22 0,2-1 0,1 17 1,4-3-10,14-8 1,9-8 22,27-3-2626,-7-15 2637,-12-6 1,0-4 44,18-10-164,1-4 204,-2-10 44,-4-4 34,-4-6-73,-4-4 84,-6-4 6,-5-2 450,-6-4-501,-5-1 2151,-6-3-2210,-7 11 1,-3-1-25,-3-21-12,-4 8 0,-3-1-22,-7-7-15,-1 13 1,-1 2-26,-5 0 6,-9-6-11,5 28-17,-2 6-28,-4 8-45,-2 5-90,-3 9-834,-20 17-2520,28-4 0,0 3 3545,-3 3 0,2-1 0,-6 10 0,19-13 0</inkml:trace>
  <inkml:trace contextRef="#ctx0" brushRef="#br0" timeOffset="17850">7042 5257 25343,'-14'-49'87,"0"1"1,1 3 0,1 7-305,3 9 633,-5-5-511,3 11-20,-4-1-77,4 13 393,-1 5-575,-1 3 903,-3 6 368,-3 7 245,-5 11 96,-5 11-1778,-7 12 1141,17-17 1,-2 2-87,-1 3 0,-1 2-157,-2 2 1,1 2-128,-1 0 1,-1 1-229,1 0 1,0 0-134,3-1 0,0 0-176,3-3 1,2-1-1326,3-3 1,3 0 855,-1 22-1749,32 1 1471,8-21 155,-1-16 0,4-4 20,31-5 602,-27-7 0,2-2 161,19-7 1,4-5 90,-20 2 1,1-2 0,-1-1 97,1 0 0,-1 0 1,-1-2 98,14-10 1,-6-1 713,-17 6 0,-3 1-491,-2-2 1,-2 0 1225,16-21-1241,-9-3-256,-16 13 0,-4-2 80,1-19-290,-6 19 0,-4-1-216,-7-12-142,-6 2-112,-6 5-24,-5 3-26,-5 5-1138,-6 6 1427,-4 5 114,-5 7 150,-4 5 480,-3 5-400,1 9 0,0 2 1621,-11 4-1577,12 0 0,4 2-175,7 9-567,8 1-1788,9 4 2520,6 3 0,8-13 1,3-1-1</inkml:trace>
  <inkml:trace contextRef="#ctx0" brushRef="#br0" timeOffset="18452">8722 5013 27590,'-10'-43'-183,"0"1"0,1 3 0,-1 9-5863,-4 22 6025,-2 3 380,-3 3 686,-1 7-433,-6 3 440,-1 9-583,-2 4 494,-2 7 0,1 5-220,1 5-298,2 4-197,4 5-369,4 3-1974,5 1 1557,6 1-87,4-2 275,8-17 0,4 0-436,6 12-15,15 7-70,0-27 484,6-7 52,26-4 297,-9-7 210,-17-6 1,0-2 200,16-7 299,-1-7 2188,-2-7-1721,-2-4-59,-5-6-134,-3-5-328,-5-3-412,-5-4-178,-6-2-168,-6-2-214,-6-1-178,-6-2-153,-3 0-86,-5 0 40,-4 1 283,-3 4-20,-3 5 42,-3 5 61,-2 7-71,-3 6 155,-3 6 2532,-5 4-2195,-3 6 155,-3 3 137,-2 5 96,-1 4 112,1 5 121,2 4-122,3 4-120,5 4-367,3 2-714,8 3-1527,7 3 1512,5 6 0,4-17 0,1 0 1</inkml:trace>
  <inkml:trace contextRef="#ctx0" brushRef="#br0" timeOffset="18710">9798 4784 26551,'0'-3'891,"0"0"197,0 3-1210,-31 36 186,20-8-85,-6 1 0,-1 3-2020,12 16 1893,-2 4-270,1 6 302,3-27 1,0 2-225,-1 18 0,0 3-261,1-11 1,-1 1-1267,0 16 1,-1 0-1264,2-14 0,0-2-1459,1-3 1,0-1 4584,-1-3 0,2-4 0,-1 3 0,1-16 0</inkml:trace>
  <inkml:trace contextRef="#ctx0" brushRef="#br0" timeOffset="19317">10536 4922 17944,'4'-8'4414,"-1"2"-4106,10-26 0,0-5 185,-6 12-96,7-18 1,-2 2-57,-12 26-33,-2-3 157,-3 9-347,0 5-56,-3-1-56,-4 11 10,-10 16 7,-15 22-3390,2 6 3375,15-19 0,1 1 4,-9 20-18,1 3-5,3 1-6,5 0-22,11-20 0,3 0-2307,1 14 2296,10 9 10,10-26 34,10-5 17,7-5-11,8-6-1514,5-6 1508,4-6 18,1-3 1393,-1-8-1363,-18-3 0,0-2 19,13-10 12,9-13 73,-16-9-57,-13 8 2211,1-14-2132,-17-9-117,-6 12-111,-3 14 1,-3 0 87,-6-12 2741,-5 1-2724,-5 5 283,-3 6-266,-5 6-12,-4 6-5,-3 5-11,-5 6-23,7 6 0,-1 1-39,-19 4-14,18 0 1,0 2-227,-25 15-449,19 0 196,-4 7-2811,21 10 3332,12-3 0,2-5 0,9-11 0</inkml:trace>
  <inkml:trace contextRef="#ctx0" brushRef="#br0" timeOffset="19834">12076 5009 8158,'0'-8'6469,"0"2"-3735,0 6-1754,0-60-2413,-1 35 1752,1-12 1,0 1 206,0 14 882,0 3-725,-2 0 736,-2 6-1256,-1 4 120,-3 5-238,0 7-17,-4 4 3067,-18 21-3067,3-1-9,-1 5 1,-1 2-1748,-9 11 1730,14-12 1,0 0-14,-6 15-6,4-1-186,6-1 119,8 13 56,9-18-708,10 8 731,9-21-6,6-5-451,8-4 456,4-4 6,27-5 0,-10-5 5,-17-4 1,1-3 6,17-6-7,0-7 12,0-6-683,-18 3 1,0-2 733,13-13-4,-13 4 0,-4-5-914,-12 4 0,-5-1 884,1 0 0,-2 0 183,-5 0 0,-4-1-100,-8-30-66,-5 16-86,-3 12 1,-4 1 85,-11 2-7,-14-5-10,6 21 0,-2 2-29,-3 6-5,1 3-11,1 2-23,2 3 12,3 4-62,3 3 903,-7 14-1228,12-1-2163,-2 10 808,15-5 1856,6 20 0,4-25 0,2 9 1</inkml:trace>
  <inkml:trace contextRef="#ctx0" brushRef="#br0" timeOffset="20176">13348 4958 22920,'3'-52'599,"0"0"0,-1 5 0,0 4-144,-4 5-92,-1 4 525,-8-7-451,-3 6-107,-4-2-206,4 15 60,3 9-134,8 10 28,0 2 59,2 5 50,0 5-146,1 8-13,-1 8-1,0 29-32,1-6-218,-1-15 0,0 4 214,0 5 1,1 1-867,-1-10 0,1 2 835,0 10 0,0 3-90,0 0 0,0 0-22,0-11 1,0 0-92,0 12 0,0-1-163,0-15 0,0-1-381,0 0 0,0 2 334,-5 18 0,0-2 0,3-5 0,-3-12 0,0-1 1</inkml:trace>
  <inkml:trace contextRef="#ctx0" brushRef="#br0" timeOffset="89266">11031 6962 17473,'-1'-50'255,"0"-1"1,14 2 0,7 13-234,6 29 429,26 9-439,-26 21-7,-4 10 6,-2 9-11,-9-4 0,-2 5-8,-3 6 0,-1 5-931,-3-5 0,-1 3 1,-1-1 930,-2-8 1,-1 0-1,-1 0 6,-1 3 0,-1 0 1,-1-3-62,-4 9 0,-1-1 57,-1 2 1,-2 1-653,0 2 1,-1 0 673,-1 0 1,-1 1-240,-1 1 0,-1-1 276,1 1 1,-2 0 13,1 0 0,-2 1 17,1-1 0,0 1 14,0-2 0,0 3 20,3-6 0,-1 3 0,1-3-77,4-12 0,1-2 0,0 2 11,-3 10 1,0 3-1,1-5-19,2 3 1,1-3 315,0 0 0,2 0-332,0-2 0,1 1-3,1-2 0,0 0-9,0-1 1,2 0-1,-1-3 1,0 1-12,1-3 1,-1 1 200,-3 12 0,-2 0-215,3-15 0,-2 1-19,-1-1 0,-1 3 0,-4-2-110,-15 13 0,-3-3 90,7-9 1,-3-1 104,-8 1 1,-3-6-114,-14-10 42,27-15 0,-3-2-264,-16-2 0,-1-2 300,11-3 1,0-1 16,-12-3 0,1-1 0,14-3 0,1-1 14,2-1 0,-2-1 61,-12-8 1,1-2-45,10 5 0,1-1-6,-9-7 0,2 0-8,13 4 0,2 1-9,0-2 1,1 0 323,1-1 1,0-1-317,-21-22-10,1-2 0,3-1-9,13 12 0,1-1-211,6 9 0,2-2 194,-7-7 1,2-1-168,-4-14 201,12 17 0,2 0 42,-5-14 1415,1-9-1381,12 27 55,2 3-178,2 12 194,2 3-334,0 10 1300,1 14-1144,2 1 0,3 15-5,2 2 0,3 7-1231,1 4 1227,-1-6 1,0 0-3,10 21 3,-7-18 0,1 0 14,10 15-28,3 1-759,3 0 773,-14-26 0,0-1-1,1 0 1,2 0 8,0-1 1,2 0 16,1 0 0,1-2 16,2 0 1,4 0 95,17 6 0,4-2-67,-10-7 0,2-1-548,-5-4 0,3 0 0,-1-2 542,7-1 0,0-3-14,2 0 1,1-2 429,1-1 1,1-1-451,2-1 1,-1-2-75,1-1 1,3-1 81,-4-2 0,4-2 0,-4-1-16,10 0 1,0-3-23,-10 1 1,3-1 0,-4-1-1,4-4 0,-4-1-12,0 0 1,0-2-37,-2-1 0,1 0-78,-3-1 0,0 0-241,0-2 0,-1 1-558,0 0 1,-1 1-3675,-4 0 1,-2 2 4595,-4 1 0,-4 2 0,4-1 0,-16 6 0</inkml:trace>
  <inkml:trace contextRef="#ctx0" brushRef="#br0" timeOffset="93944">4634 11735 30843,'-5'-35'-785,"-1"-1"0,-2-20 221,8 56 513,4 7-552,6 11 175,1 4 204,4 10 141,-3 16-3766,-5-7 3879,-1 18 42,-8-14-733,-3 2 1182,-4 0 55,-3-2 33,-1-1-482,1-10 0,-1-1-525,-1 5 399,-6 13 2960,13-35-2860,4-9 1040,2-2-796,1-4-651,-1-10 224,-1 0-15,-1-11-41,1-1-9,-1-4-12,0-4 35,1-3-8,-1-5 131,0-3-145,1-4 184,1-4 7,1 0-3091,3-1 3122,3 3 9,6 3-515,2 3 583,4 5 24,0 4 31,3 4 21,0 4 30,12 0 33,-7 8-49,9 1 349,-11 10-535,-1 2 2963,1 3-3100,-1 4-2532,0 4 2355,1 4-268,-2 5 35,0 2 42,8 16 58,-8-6 188,-5 5 0,-1 2-186,-3 1 135,1 21 57,-12-28 179,-2-2 17,-2-3 0,-1-3-5,-1-3 27,-1-6 3255,2-2-3266,0-5 17,2-3 23,0-2 435,1-2-346,-1-17-3493,-1 4 3387,-1-16 5,1 5 17,0-20-45,2 6-746,1-16 752,3 13-6,3 1 0,5 0 0,3 5-385,21-10 385,-13 21 0,16-4-5,-19 21 5,1 3 2793,1 3-2804,3 2 6,1 5-23,15 12 6,-9 1 0,-6 2 0,0 2 1010,2 9-1069,-7-1 0,-2 2-87,1 10-1148,0 14 835,-9-14-353,-2 0-550,0 0-1276,0-1 1950,4 2 1,-7-22 0,1-2 0</inkml:trace>
  <inkml:trace contextRef="#ctx0" brushRef="#br0" timeOffset="94360">5958 11701 24667,'-13'-49'34,"3"14"1028,11 57-1079,1 5-11,1 4 522,-1 4-494,-1 3 6,-1 2-902,-1 3 902,-1-1-12,-2 1-33,-4 11 33,0-14 6,-1 7 39,3-13-39,2-12 68,1 1-57,2-16 86,0-4 54,1-2-84,0-7-5,0-2 44,6-34-78,-2 12 1223,6-24-1200,0 18 323,1 0-324,3-1 18,3 2-1,0 2-6,3 4 18,0 4-34,1 4-1,-1 3-10,2 4 0,0 3 5,13 0-34,-7 6-5,11 1 332,-9 6-371,16 9 0,-11 0-323,13 10 227,-15-1-1112,1 4 771,1 2-258,-1 2-514,2 1-1228,0 0 1733,3 4 1,-18-16-1,-2-1 1</inkml:trace>
  <inkml:trace contextRef="#ctx0" brushRef="#br0" timeOffset="97877">6936 11776 11346,'-2'3'5769,"0"-2"795,2-1-6418,6-15-34,-5 11-50,4-11-18,-5 15-139,0 0 112,0 2-17,0-1 543,0 2 589,0-3-1110,0 2-44,0 0 22,0 0 0,0 3 17,0 1-12,1 4 1,0 0 5,2 2-11,1 2 6,0 2-6,3-1 5,1 2-3385,1-2 3396,4 0 12,0-1-5,2-2 44,11 0-22,-5-4 16,7-1 29,-8-5 22,-1-2 6,-1-3 268,12-20-257,-11 5-299,8-16 304,-16 9 3224,-2 0-3246,-4-3 0,-3 1-40,-2-2 7,-4 1 61,-9-8-23,-10 8-83,-2 3-17,-5 13 0,4 10-191,-2 5 185,-2 3 406,1 5-417,0 5 31,4 2-26,2 4-10,4 1-7,-2 14-4,8-6 4,1 10 201,8 4-223,13 4-3419,3-1 3346,12-4-61,3-17-417,7-2 179,-2-9 0,4-3-177,5 0 1,2-2 206,0 0 1,1-2-82,-1-2 1,-1-2-781,13-2-623,-2-2-1669,-6-3-6302,-7-2 9590,-8-1 0,-16 2 0,-8 1 0</inkml:trace>
  <inkml:trace contextRef="#ctx0" brushRef="#br0" timeOffset="98740">7790 11751 16230,'0'-7'5785,"0"1"-4714,0 6 883,0 0-1500,-17-64-4335,10 45 4023,-3-16 1,0 5 913,7 26-961,1 2-73,0 2-89,1 0 45,0 3 27,2 4 12,2 5 0,5 16-119,3 10 86,1 3 4,0 3 18,-3 7-12,-3-12 0,-2-6 1,-1-1-12,0 2 12,0 6-6,0-20 5,-2-3-16,1-4 22,0-4 28,-1-3 28,0-4-6,0-1 3362,0-4-3362,1-2 121,0-5-126,-2-5-11,2-4 5,-2-4 11,0-3-16,0-3 5,0-1 68,3-14-1,-1 10-33,4-7-6,0 16 6,8-7-45,-2 11-17,8-5 0,-2 11 0,1 4-11,4 1 12,0 4-24,16 2 18,14 11-17,-9 2-1102,7 9 1113,-26 0-39,8 13 28,-10-5-6,4 10 23,-11 5-12,-6-11-5,-2 10 0,-6-16 0,-1-2-12,0 2 18,-2-8 16,0-1 22,0-11 1125,0-2-1080,-1-5-44,0-3-18,-2-6 40,1-18-22,1 4 5,0-14 40,9-5-35,1 11 7,9-10-18,0 17 1,3 3-6,-1 4-6,2 2-5,0 5-569,1 2 564,1 4-24,1 2 24,16 4-24,-10 4 7,13 3-6,-13 5 11,-1 2-23,-1 3-10,-1 2-7,-1 0-32,-2 3-367,1 0 349,-1 0-195,8 10 89,-7-9-28,6 4-11,-11-10 5,-1-2 570,-2-4-468,0-4 72,0-2 50,8-9 23,-6-2 5,7-7 23,-7-1 11,0-3 17,-1-1 5,1-2 23,-1 0-11,0 0-6,0 1 386,-2 2-414,-1 3 34,-3 3-17,-4 4 33,-2 4-95,-3 2-11,-2 6 0,-1 3 6,0 7-6,0 3 6,0 4-6,1 15 0,2-6-17,2 9 0,16 0 0,1-10-1033,14 5 1033,-1-15-5,5-2-125,-9-8 1,2-1 140,-1-2 1,1-1 10,-1 0 1,-1-1 11,20-3 28,-24-7 16,-5-4 40,-3-5 39,-4-4 17,-4-4 5,-3-2 298,-8-28-332,-5 20 995,-9-19-1039,-6 30-23,-5 1-5,-5 5-339,-6 2 311,-3 4 5,-3 4-27,-2 3-165,7 5 1,0 1 136,-5 3 5,-17 5-33,43-2-219,4 6-78,8-2-292,4 4-677,8-3-3344,7 0 4660,10 1 0,-11-7 0,2-1 0</inkml:trace>
  <inkml:trace contextRef="#ctx0" brushRef="#br0" timeOffset="99570">10269 11770 23834,'0'-9'2520,"0"2"-2089,0 7 270,0 0-4429,4-63 3891,-2 43-802,0-15 0,0 4 715,0 24-116,-2 5 70,0 0 111,2 7-419,1 1-22,3 6 2423,1 5-2278,2 2-10,1 5-60,0 2 67,0 2 3261,0 1-3084,-1 3 32,-1 14 46,-2-10 15,-2 8 7,-3-18 0,-1-4 8,0-5 6,0-6 79,0-3 96,0-5 231,0-2-317,1-10-241,0-1-13,3-11-79,0-1 4,3-4 69,7-16-97,0 10 40,15-22-67,-8 26 121,8-6-13,-7 18 65,0 3 1,2 4-24,-1 3 24,1 3-18,0 1 6,0 7 34,13 9-40,-9 2 12,10 11-40,-13-3 34,0 3-1175,-1 2 1169,-1 0-5,7 12-3007,-8-13 3018,5 7-962,-9-17 956,-3-4 1,-2-6 10,1-2 18,-5-6 654,3-5-660,-2-7 2887,6-18-2837,-3 2 0,1-2-16,7-19-453,-7 16 0,-1 3 481,-1-2-1315,1 4 1315,-1 3-1,0 6-71,4 0-7,-7 10 0,5 1 0,-7 14 0,3 2 0,3 7 0,3 2 0,1 4 0,2 4-775,11 18 775,-7-9 0,-2-3 0,-1 0 878,5 6-929,6 9-50,-10-16-78,-2-3-129,1-2-219,-2-2-307,0-4-589,-1-3-1759,-2-5 3182,0-5 0,-8-3 0,0-2 0</inkml:trace>
  <inkml:trace contextRef="#ctx0" brushRef="#br0" timeOffset="99727">11625 11374 25573,'-44'-18'237,"1"1"0,3 1 0,10 4-153,22 10-134,3 1-34,2 1-84,3 0-140,2 3-326,5 2-1079,5 5 865,10 5 0,-10-8 0,2 2 0</inkml:trace>
  <inkml:trace contextRef="#ctx0" brushRef="#br0" timeOffset="99992">12481 11585 24883,'0'-7'2454,"0"2"-2101,0 5 89,0 0-414,-70-2-799,32 16 793,-20 0 1,-2 6-21,25 7 1,3 5 0,-6 8 0,2 2-6,9 0 0,7 1-3,8-1 1,8-1-17,10 21-1,19-9-5,8-21-61,6-3-40,8-4-84,5-4-123,4-3-151,3-4-208,0-3-481,1-6-1372,-1-1-7283,-7-5 9287,-9-1 1,-21-1-1,-10 2 1</inkml:trace>
  <inkml:trace contextRef="#ctx0" brushRef="#br0" timeOffset="100474">4777 13117 20840,'50'-16'39,"-1"0"0,1 0 0,-1-1 1,1 1-1,8-3 0,0 1 1,0 1-1,0 2-1175,1 4 1,0 3 0,-1 0 0,-1 1 1143,-7 1 1,-2 0-1,0 0 1,4 0-188,2 0 0,3-1 0,1 0 0,0 1 0,-2 0 184,1 0 1,-1 1 0,-1 0 0,1 0-87,4 0 1,1 0-1,0-1 1,1 1 109,-11 1 0,0 0 0,1-1 0,0 1 0,0 0-162,2 0 0,1-1 0,0 1 0,1-1 0,0 1 205,1-1 1,0 1 0,0-1 0,1 0 0,0 0 16,1 1 1,-1-1 0,1 0-1,2 0 1,3 0 33,-12 1 0,2 0 0,1-1 1,1 0-1,2 0 0,1 0 0,2 0 1,1 0-6,-7 0 0,3 1 0,1-1 0,2-1 0,0 1 1,1 0-1,0 0 0,0 0 0,-1-1 0,-1 1 1,-2 0-82,5 0 1,-1 0 0,-1 0 0,0 0 0,-1 0 0,0 0 0,1 0 0,1 0 0,1-1-10,-6 1 0,2 0 0,1 0 0,1 0 0,0 0 0,0 0 0,-1-1 0,-2 1 0,-1 1 0,-3-1 0,-3 1 13,12-1 0,-4 0 0,-2 0 0,-3 1 0,1-1 1,1 1-4,0-1 0,0 1 0,-1-1 1,2 0-1,1 1 0,2-1-6,-3 0 0,3 1 0,2-1 1,0 0-1,1 1 0,-1-1 1,-1 1-1,-3-1-19,5 1 0,-3-1 0,-1 1 0,0 0 0,0 0 0,4-1-9,-8 2 0,3-1 0,1 0 1,1 0-1,0 0 0,-2 0 1,-2 0-1,-4 1 1,11-1 1,-4 0 0,-1 1-1,-2 0 1,1 0-1,-2 0 1,0 0 0,-1 0-1,0 0 1,0 1-4,9-1 1,-1 0 0,0 0 0,-1 0-5,-4 0 1,-1 0 0,-1 1-1,-1 0-5,-4 0 0,-2 0 0,0 1 0,-2 0-25,9-1 1,-2 0-1,0 1-264,0 0 0,-1 1 0,-4 0 296,-1 2 0,-5 0 0,-3-2 0,-7 1 0,-15 3 0</inkml:trace>
  <inkml:trace contextRef="#ctx0" brushRef="#br0" timeOffset="117559">14584 11037 21769,'4'-46'795,"0"0"1,0 2-1,-2 8-475,0 20-169,-2 2-84,0 13 269,-3 28-106,-3 0-17,-6 29-1187,-3-1 1145,-3-4 0,-2 4-1621,4-10 0,-1 1 1480,1-4 0,-1 3 0,1-2-2,-4 9 0,1-2-488,-1 3 1,1 1 481,0 2 0,1 0-14,1 1 1,1 0-4,3 0 1,2 1-453,2-1 0,2-1 427,3-1 0,3 0-19,3-5 0,6 1-99,5-7 0,5 0 0,1-2-19,5 4 0,8-2-454,9 0 0,8 0 1,-1-5 383,4-7 0,1-5 53,-4-4 1,3 0-1,-2-3 265,8-3 0,2-5-836,-4-4 0,5-1 0,-3-2-346,-12-2 1,-2-1 0,3-1 1056,1-1 1,5-2 0,-3-1 0,-7 1-1,-4-1 1,-6 0 0,3-3 0,-1 1 0</inkml:trace>
  <inkml:trace contextRef="#ctx0" brushRef="#br0" timeOffset="118193">16013 11162 23474,'0'-6'1547,"0"1"-319,0 5-826,-17-60-519,6 38 166,-4-16 0,-4 2-119,-1 22 159,-9 0-207,-8 7 273,9 5 20,-10 2-136,5 11 344,2 13 57,-5 19-42,14-1-228,5 7-77,12-10-634,2-1 409,15 15-116,13-2-174,7-2-71,10-11 160,7-12 164,-10-7-771,10 1 778,-17-8-50,-2-2 101,-4 0 90,-4-2-5,-3 0-3101,-3 4 2963,-7-3 398,-2 3-298,-8-1 560,-5 0-491,-6 2-5,-25 8-5,2-3-959,-20 7 964,10-8 0,-1-1 2015,-15 0-2015,18-8-11,-5 0-381,19-8-1014,13-7-2257,9-7-2745,11 0 6408,8-1 0,-5 10 0,-3 1 0</inkml:trace>
  <inkml:trace contextRef="#ctx0" brushRef="#br0" timeOffset="118550">16581 11170 21523,'-46'-5'104,"0"1"1,3-1-1,7 7-42,13 15-3887,1 5 3848,4 2 1136,2 2-1153,4 2 10,5 1-16,4-2 0,4-1 12,5-3 4,7-2-4,5-3 10,4-2 6,3-4 73,14-1-12,-9-6-1044,8-1 1100,-15-7 1,-4-3 115,-1-5-133,-2-5-20,-2-2 9,-1-5 6,-2-2 1,-4-4-24,-2-1 102,-3-17-112,-2 12-1,-3-9-5,-3 18-5,-2 3 61,-9-1-96,2 9-16,-8 1-16,4 10 2091,-3 3-2108,-2 5 282,1 3-412,-7 13 2903,5 8-4258,4 12 413,14-3-1522,14 0 2599,12-8 0,-8-12 0,2-3 0</inkml:trace>
  <inkml:trace contextRef="#ctx0" brushRef="#br0" timeOffset="119429">17002 11138 23075,'3'-38'366,"0"0"1,1-23-4231,-4 60 3791,0 1 1450,0 7-1366,0 1 0,0 8-11,0 2 6,2 3-1,0 5 918,0 2-929,0 33 1,0-23 446,-2 22-452,-3-25 3414,0-11-3341,0-4 33,1-12 124,1-7-158,1-7-33,0-2-11,0-9 5,0-3 1,1-5 44,4-21-39,2 8-3014,5-13 3014,2 14-2399,2 3 2399,2 2-6,2 3-51,1 4 35,1 5-12,0 3-10,0 5 10,21 2 6,-15 6 1993,16 5-2010,-20 6-28,8 14 34,-9-2 0,5 10 0,-14-5 5,-2 1 3378,-3 3-3389,-4 10 105,-2 0-73,-7 5 16,-1-14 8,-2-8 141,3-11-6,2-7-76,6-13-42,1-4-10,6-12 22,9-13-18,-2 5-2,7-13-12,-5 13-600,0 1 597,2 3 6,-1 2 41,5 1-31,-7 10-22,1 0-14,-10 13-73,-1 2-35,0 3 21,2 4 1,1 3-103,18 27-141,3 15 92,1 2-2860,-4 1 2765,-13-23-105,0-1-102,1-2-84,2-2-77,1-3-35,1-3 12,1-5 55,0-5 152,0-4 185,0-5 145,-1-6-2116,0-5 2379,-2-7 2548,7-14-2317,-9 6 72,4-10 68,-10 11 49,-3 0 29,-1 2 11,-2 2-23,-1 3-33,-2 2 3680,-2-1-3893,0 6-50,-2 0 9,0 7-150,-1 1-21,0 2-147,2 0 57,-1 4 22,2 5 0,2 1 0,2 5 0,3-3 11,10 6-11,-1-5-6,8 2-5,-4-8-22,9-2 44,-7-2 22,14-11-16,-19 1 6,5-12 38,-7-9-22,-6 4 12,-1-10 22,-7 10 22,-1-1 11,-1 3 23,-2 1 5,-2 1 158,-10-2-169,2 7 101,-16-1-129,8 12-22,-8 1-34,7 8-17,0 3-16,0 6 0,2 4-18,-5 18 1,8-4-6,-2 14-50,9 11-267,9-24 0,2 0 211,0 0 0,4 0-1258,16 27 933,9-20-128,8-2-208,7-3-567,6-2-1903,2-4-6195,-4-5 9449,-7-6 0,-21-9 0,-9-3 0</inkml:trace>
  <inkml:trace contextRef="#ctx0" brushRef="#br0" timeOffset="127333">12982 11653 22158,'-20'-41'336,"-1"0"0,3 3 0,2 10 307,7 22-435,1 2-57,2 2 100,0 1-251,4 2 68,-1 2-40,2 4-6,0 5-10,-1 4-3187,2 3 3164,-1 2-1,2 2-4,5 12 21,1-8-10,6 10-1,-1-13 12,1 1-12,1-1 17,0 2-16,1-2-1,0 0-5,2 0-17,-1-1-11,1 0-12,0 0-139,6 7 3447,-6-7-3430,2 4-326,-9-4 79,-5-6-1003,-14 9 298,-4-11-370,-14 5-4062,-17-3 1928,8-6-426,-13 1 4055,11-8 0,19-3 0,0-1 0</inkml:trace>
  <inkml:trace contextRef="#ctx0" brushRef="#br0" timeOffset="127501">12911 11764 19306,'-5'-46'403,"2"13"1685,4 48-1909,0 4-5,2 4-29,-1 5-2784,-1 4 2718,-1 5-742,-6 5 696,-4 3-1,-2-11 1,-4 4-1487,-4 2 1,-1 1 1453,-2 4 0,0-3 0,6-12 0,2-4 0,-3 4 0</inkml:trace>
  <inkml:trace contextRef="#ctx0" brushRef="#br0" timeOffset="131495">19628 10877 21135,'6'-55'754,"-1"-1"1,1 7 0,-1 5 241,0 3-592,-2 15-68,-1-1 298,-1 17-382,-1 4-117,0 3-152,0 3 48,0 6-31,-2 4 23,-3 25-12,0-1-2517,-3 18 2512,1-8-6,2 1 0,2 0 16,2-2-101,6-4 79,4-4 6,9-6-11,5-6 11,7-6-2457,4-7 2468,5-5 3,-7-8 0,0-3-1659,17-6 1656,-17 1 1,-1-1 745,8-13-735,-3-1-38,-6-4 39,3-17 5,-11 10 19,-7 7 1,-2 0 109,-1-7 1936,-2 2-1975,-7 15 2912,-7 14-3019,-3 5 989,-4 6-994,-3 4 0,-2 6 10,-2 4-21,0 2 38,2 1-38,4 0-12,2 0 23,6-1-34,1-2 28,7-1 216,4-3-238,18 3 33,17-5-11,3-3-137,-12-8 0,1-2 126,6-5 0,13-4 22,-22-4 12,-2-3-1,-4-2 68,0-15-51,-9 7 34,-1-10-29,-9 10 29,-4 0-22,-1 1 77,-7-12-88,-1 16 4,-5-9-21,0 19 5,-1 3-6,0 1 1,-3 2-23,5 3-12,-1 0-10,5 3-28,1 3-34,1 2 0,2 4-62,0 2-89,2 3 94,4 2-1461,14 13 168,4-7-2352,14 8 330,1-11 3456,12-2 0,-23-8 0,1-3 0</inkml:trace>
  <inkml:trace contextRef="#ctx0" brushRef="#br0" timeOffset="131834">21066 10576 12978,'12'-48'959,"0"0"1,-1 4 0,-2 6 1619,-7 8-2008,0 5 1055,-2 5-1212,-3 5 894,-2 3-1073,-2 5 2920,-2 4-3065,-3 1-46,-1 5-16,-4 4 692,-13 18-698,5-2 256,-7 14-278,10-6 5,2 1-10,3 2 5,3 0-12,4 10 1,11-3 6,5-2 21,22-8-16,-3-19 12,11-2-3309,6-12 3319,-9-6 1,10-5-280,0-27 313,-19 12-16,6-19 21,-22 18-2080,-5 2 2092,-1 1-6,-4 2 17,-10-4-50,-2 9 344,-10-2-328,-11 9-33,8 5-12,-8 2-38,11 5-29,10 2 2224,1 4-2319,9 2-123,3 4-134,4 2-152,4 0-212,7 1-275,6-1-2232,9-2 1246,6-3-2128,-4-5 0,3-2 4167,25-2 0,-8 1 0,-22-3 0</inkml:trace>
  <inkml:trace contextRef="#ctx0" brushRef="#br0" timeOffset="132117">21558 10295 13306,'0'-6'8194,"0"2"-2240,0 4-5926,-2-39-5,9 30-1,5-30-16,13 43-3393,8 2 3399,6 5-2292,5 4 2274,3 4-996,2 5 969,0 3-1189,-1 3 1166,-3 3-17,-7 3 1166,-9 1-1294,-11 14 117,-21-2 106,-20 1 155,-9-18-154,-10-15-1,-9-13 1059,13-5-1048,-9-4 74,12-12-79,16 2-6,2-8-22,17 5 6,9-1-23,24-11 0,0 6-244,20-6 227,-7 9-11,2 0-1556,2 2 1456,0 1 958,0 2-1216,0 3-191,0 2-303,1 2-4019,-5 3 1,1 2 4230,5-1 1,-15 2 0,-6 0 0,-19 3 0</inkml:trace>
  <inkml:trace contextRef="#ctx0" brushRef="#br0" timeOffset="132843">22894 10145 26413,'-5'-38'176,"0"0"1,-21-20-116,-18 67-50,-3 3-3891,-5 6 3891,14-1-5,1 1 928,-9 14-934,14-7 670,-4 12-665,19-11-5,5 1-16,7 8 10,7-9 12,7 5 2138,7-12-2139,5-2-27,5-3 11,3-4-12,5-3 7,1-4 38,14-8-5,-14-3-6,7-10-17,-19-1 34,-5-5-222,-3-3 228,-6-4 67,-3-23-68,-3 8-5,-3 14 0,0-1 11,-2-20-2188,-2-3 2233,2-3-5,1 0 52,1 20 1,0 1 25,1-17-59,0 23 0,0 1 226,1-12-178,-1 16-34,-1-1-55,0 15-57,0 9 323,0 6-323,1 10 0,1 10 0,2 7 1880,2 9-1880,0 8 0,2 8 0,-3-9 0,1 2-26,-1-11 0,-1 3-146,1 2 1,1 5-1,0-2-231,3 6 0,1-2-481,-1 0 0,1-2 593,2-7 0,0-5-403,6 6-108,1-7-133,1-7-168,0-7-147,2-6-144,1-7 66,1-4 286,2-7 221,1-5 591,0-7 348,0-4 262,1-4 1228,10-15-477,-9 8 85,6-10-62,-13 13-135,-3 0 594,1-12-957,-8 10-163,-1-8-107,-9 14-33,0 1-28,-5 1 1188,0 3-885,-9-11-298,6 14-206,-4-6-24,6 17-27,3 1-28,0 2 5,1 2-50,0 8 335,2 1-352,3 21 0,0-5 6,1 12 28,0-5-23,0 1 17,2 2-5,0 1-29,2-1 23,3-1 0,2-1-22,14 12-1095,-4-12 1100,9 9-201,8-1 33,-20-18-78,9 9 11,-26-20-68,-3-2-44,-9 0-632,-21 0-2291,-9-5 1,-4-2 1353,8 0 0,-2-2 1933,-19-1 0,4-2 0,17-1 0,0-1 0</inkml:trace>
  <inkml:trace contextRef="#ctx0" brushRef="#br0" timeOffset="133185">23924 9497 24191,'-23'-37'525,"1"0"0,-1 1 0,-4-8 0,5 7-290,5 4 857,13 21-1046,2 2 278,1 3-324,1 3 166,1 1-166,3 3 517,4 6-517,14 13 0,4 5 0,14 14-1131,-7-5 0,5 5 1,-2-1 1130,-1 0 0,0 0 0,-2-2 0,1 2 0,-1-1-571,4 6 1,-1 0 570,-2-1 0,-1 3-630,-7-4 0,-1 2 0,-2-2 630,-1 5 0,-2 1 0,2 11 0,-7 0-633,-18-5 1,-6-4 531,-2-11 0,-3-1 144,-8 9 0,-6-3-382,1-14 0,-4-2-1119,-2-3 0,-5 0 0,1-1 1458,-14 6 0,1-2 0,4-2 0,5-2 0,-11 1 0</inkml:trace>
  <inkml:trace contextRef="#ctx0" brushRef="#br0" timeOffset="141156">7941 14144 21052,'-9'-42'784,"0"0"0,-1 1 1,1 9-449,3 18-106,-3 2-40,1 9-168,0 4-10,-6 7-3371,-3 6 3370,-8 10 6,-6 9-6,-6 7-2245,-5 8 2239,20-22 1,0 1-765,0 0 1,1 1 758,1 0 0,1 1-255,-2 10 1,3 0 243,-3 18-3,10-22 0,4-2-8,12 6 1303,7-6-1292,12-5 6,5-6 5,6-7 0,2-4 703,23-9-675,-14-9 0,13-7 11,-19-7-6,-4-5 12,-12 2 0,-1-1 5,9-16-25,-13 13 1,-1-1 13,1-15 6,-4 0-6,-3 0 2287,-4 2-2197,-2-13-56,-4 16 1174,-3-6-1186,-4 19 18,-5 6-1,-2 3-11,-4 3 23,-6 1-73,6 5-45,-3 2 2189,9 4-2295,3 2-79,0 4-84,3 4-3576,1 5 3089,2 5-1607,4 4-948,6 2-6492,2 0 9571,4-4 0,-7-9 0,-2-4 0</inkml:trace>
  <inkml:trace contextRef="#ctx0" brushRef="#br0" timeOffset="141540">8954 14099 18806,'-1'-4'3994,"0"1"-2874,1 3-1064,-66-19 51,29 31-85,-5-16 0,1 4 6,7 33 0,-2 11-28,11-8-5,-4 14-12,15-16 0,6 0-5,8 11 16,14-4 1,3-2 5,7-10-12,-2-13 12,0-5 6,3-1 11,1-5 22,2-1 101,12-10-39,-9-2-3336,7-9 3397,-16-3-2240,-3-2 2280,-6-6-624,-5-2 842,-5-17-229,-8 10-18,-4-11-22,-6 14 118,-15-10-67,-12 2 515,9 14 0,-2 2-689,-13-4 0,-4 4 2575,31 20-2653,4 2 1241,7 3-1258,4 3-157,4 14-353,10 12-874,7 3 1,3 2-1502,13 15 2513,-3-11 1,0-5 0,-6-11 0,0-1 0</inkml:trace>
  <inkml:trace contextRef="#ctx0" brushRef="#br0" timeOffset="141911">9901 14225 18162,'1'-5'4073,"0"0"-1251,-1 5-2727,-71-38-2384,37 34 2325,-11-13 1,-2 4 25,9 28-11,-1 3-2848,3 2 2820,2 3-18,-5 12 812,13-8-823,-1 10 6,17-11 0,5-1 50,3 1-50,6-1 0,4 0-5,7-3-34,17 6 22,18-5 34,3-1-160,-5-14 1,3-4 170,-16-5 0,-2-2 102,9 0 0,-2-2-69,8-15 1,-21-1 33,-5-5 2955,-1-23-2950,-9 10-92,-2-16 76,-9 15-331,-2 2 326,-5 2 508,-2 5-408,-14-5-123,2 13-16,-10-3-18,-11 14-28,9 6-5,-12 2-28,13 8-45,2 3-95,2 4-135,5 3-1406,-1 14 1720,11 9 0,2-11 0,10-1 0</inkml:trace>
  <inkml:trace contextRef="#ctx0" brushRef="#br0" timeOffset="142415">10633 14109 23477,'0'-38'366,"-1"0"1,-1-23 658,0 60-1003,1 2 342,1 2-352,0 9-1,0 3 0,0 10 6,0 1-17,0 7 0,-1 4-856,-1 8 817,-2 5-56,-2 6-1388,-2 4 1203,3-27 0,1 0-339,-1 1 0,-1 0-1767,1 1 1,1 1-7115,-4 27 8981,2-10 1,3-26 0,2-12 0</inkml:trace>
  <inkml:trace contextRef="#ctx0" brushRef="#br0" timeOffset="143079">7820 15349 17781,'16'-48'1292,"0"0"0,-2 4 0,0 5-457,0 3-157,-2 5-129,-3 8-62,-3 3-4380,-2 7 4150,-2 3 765,0 5-983,-2 3-44,-2 8 10,0 5 12,-8 28-39,1-2-618,-6 21 556,2-4-34,-1 6-148,6-12 0,0 2-25,3-11 0,0 0 550,0 13 1,1-1-1308,3-16 1,2-1-1606,1-1 1,1 0-6113,5 22 8765,3-11 0,-5-21 0,-2-11 0</inkml:trace>
  <inkml:trace contextRef="#ctx0" brushRef="#br0" timeOffset="143325">8950 15272 21546,'-8'-44'498,"-1"-1"1,1 4-1,1 8 460,1 18-768,0 3-44,0 2-51,1 5-56,1 2 229,1 2-279,1 2 125,1 5-125,0 6-454,-1 8 448,2 7 0,-1 7 6,1 5-6,0 7-22,1 3-51,0 5-89,1 3-134,0 3-298,-1 1-604,0 0-3280,-1-2 4495,0 4 0,0-31 0,0-2 0</inkml:trace>
  <inkml:trace contextRef="#ctx0" brushRef="#br0" timeOffset="144127">9698 15271 21181,'-24'-43'573,"0"1"0,3 3 1,4 6-204,9 14-5728,3 2 5576,1 3 1336,3 1-1442,2 3-67,5 0-11,5 2-1404,35-1 1381,-11 5-5,27 1-121,-22 8 104,18 14 11,-16 1 2166,8 12-2194,-23-3-168,-7 4 151,-8 4 12,-7 5 13,-11-11 0,-4 2 9,-8 17 11,3-18 0,-4 1 3,-4-3 0,-2-1-109,-8 3 0,0 0 114,6-6 1,0 0 2,-2-1 1,2-4 4,5-5 7,3 0-6,9-5-6,2 0 184,16-4-179,12-1-21,4-2-34,12-2 54,-4-2-245,6-2-327,-7 0 0,1-2-822,20-3 15,-17 1 0,1 0 1364,23-6 0,-29 6 0,0-1 0</inkml:trace>
  <inkml:trace contextRef="#ctx0" brushRef="#br0" timeOffset="144342">10873 15098 18330,'0'-3'5176,"1"0"-2174,-1 3-2996,4-4-46,-5 16 29,3 3-17,-6 21-17,1 6 6,-1 5-70,1-7 0,0 1-1708,0-8 1,0 1 1617,-1 10 0,1 4-1375,0 16 1,0-2-948,2-21 1,1-1 2520,1 4 0,0 4 0,1-10 0,1-1 0,3-3 0</inkml:trace>
  <inkml:trace contextRef="#ctx0" brushRef="#br0" timeOffset="145317">4741 15408 17031,'5'-46'1318,"0"1"0,-1 4 0,-1 6-478,-1 10 298,-1 4-819,-1 8-146,0 4-105,-1 7-68,0 2-6,-2 13 28,0 2 1,-1 15 5,-1 3 5,-6 27-313,2-9 283,2-15 0,0 0-2407,-4 18 2410,0 0-1,1-2 7,0-2-18,0-4-75,0-4 81,1-3 17,-4 6-17,0-5 0,1-4 17,2-13 39,7-14 84,0-4 621,2-3-394,0-9-333,1-3-17,0-10 5,1-4 1,1-4-18,1-7 1816,2-4-1799,1-5-5,-1-5-691,1-3 691,-1-5-6,0-2 0,0 2 11,-1 19 1,0 2 5,3-16-5,3-8 10,-1 27-5,0 6 23,7-1-40,-2 9-301,5 0 296,-2 10 5,1 4-11,15 1 11,8 12 0,1 3-426,0 12 409,-13 4-5,0 6-17,-3 5 11,0 7-5,-10-9 0,-1 2-4,-5-8 1,0 1-14,2 10 0,-2 0-2266,0 17 2131,-4-3-78,-2-3 12,-3-4-1278,0 13-56,-1-16-2334,-1 9-4808,0-25 8716,-1-5 0,1-12 0,-1-6 0</inkml:trace>
  <inkml:trace contextRef="#ctx0" brushRef="#br0" timeOffset="145508">4680 15737 16313,'11'-43'-60,"0"0"0,-1 3 0,3 9-113,12 17 1049,20-1-1638,-5 5-700,18-1-1336,-11 6-4685,-4 2 6807,-5 1 0,-19 1 1,-7 1-1</inkml:trace>
  <inkml:trace contextRef="#ctx0" brushRef="#br0" timeOffset="145691">5479 15355 22907,'-13'38'-107,"5"1"-38,18-6-3445,1 3 3035,0 1-559,0 3-5758,2 19 6872,-4-10 0,-1-8 0,-4-19 0</inkml:trace>
  <inkml:trace contextRef="#ctx0" brushRef="#br0" timeOffset="145993">5469 15622 17000,'-10'-48'929,"0"1"1,0 3 0,1 5-420,0 3-118,2 0-101,1 3-61,4 0-51,2 2-28,5 3-11,4 3 129,32-11-218,-11 16-12,24-6 3,-18 22 0,0 5-42,12 3 0,-10 1 0,0 3-17,2 12 6,-1 4 5,-2 6-5,-3 4-1374,-2 4 1357,-7 3 5,-4 3-5,-8 2-5,-6 2-6,-7 0 5,-8 1-39,-11-9 0,-6 2-17,-1-9 1,-2-1 19,-6 7 0,-1-2-23,5-12 1,0-4-143,-13 5-67,1-4-147,2-3 634,4-6-5074,-5-5 4889,11-4 0,6-4 0,14-1 0</inkml:trace>
  <inkml:trace contextRef="#ctx0" brushRef="#br0" timeOffset="146491">6235 15243 19339,'6'-1'2469,"-2"1"-1214,-4 0-1204,-7 68-4826,5-37 4808,-2 11 1,2 1 50,5-10 1304,3 0-1298,-2 0 28,1 0-1688,-2-3 1699,0-1 151,-2 5-152,0-8 12,-3 2 1867,-1-11-1895,-3-2-11,2-3-11,-2-2-1,2-3 34,0-2 3662,1-2-3572,0-2-51,1-2-83,-1-3-29,0-4-22,-1-4-11,-1-5 11,0-4-11,1-7-3398,2-6 3403,0-5-230,2 8 1,0-3 215,0-2 0,0 0 6,0 0 0,1 0 28,0-5 0,1 2 26,1-2-18,3-7 12,1 21-29,3 5-16,4 2-6,5 3-5,5 3-2116,5 3 2121,4 2 6,21 4-1291,-9 6 1280,14 5-12,-16 6-5,0 7 0,-2 5 58,-2 4-59,-3 6 24,-4 2-29,-15-8 0,-3 2 3,-4 2 0,-3 2 8,0-1 1,-3 0-1,-10 29-5,-9-20-17,-7-2 6,-7-3-6,-5-3-28,-6-2-34,-4-4-67,-3-1-134,-2-3-219,-1-4 418,1-2-1515,2-5-3641,1-4 5585,-1-4 1,23-2 0,2-2 0</inkml:trace>
  <inkml:trace contextRef="#ctx0" brushRef="#br0" timeOffset="147050">3883 16558 11656,'43'-7'699,"0"1"0,0 0 0,1 0 0,1 0 0,-1 0-483,18-1 0,1 0-32,-17 2 1,1 0 0,1 1-745,4-2 1,1 1 0,1 0 652,4 0 1,0 0-1,1 0-34,-12 1 0,0-1 0,1 1 0,1 0-198,1 0 1,1-1-1,1 1 1,0-1 181,2 1 0,1-1 1,0 0-1,1 1-246,2-1 1,0 1 0,1-1-1,0 1 224,2-1 0,1 1 0,0-1 0,0 1-142,-10 1 0,-1-1 0,1 1 0,0 0 1,0 0 125,2 0 1,-1 0-1,1 0 1,0 0 0,0 0 31,2 0 1,0 0 0,0 1 0,0-1 0,1 0-33,-1 1 1,0 0-1,0-1 1,3 1 0,2 0 10,-3 0 0,4 0 0,2 1 0,1-1 0,-1 0 0,-1 1 0,-3-1 3,-1 1 1,-3 0-1,-1 0 1,-1 0 0,3 0-1,1 0 7,-4 0 0,2 0 0,1 0 0,1 1 0,0-1 0,-1 0 0,-1 1 0,-4-1 32,14 1 0,-3-1 1,-2 1-1,0 0 0,1 0 20,0 0 1,1 0-1,-1 0 1,1 0-1,-1 0 14,0 0 0,0 0 0,0 0 0,0 0 0,0 0-33,0 0 1,-1 0-1,1 0 1,-1 0 0,0 0 28,0 0 1,-1 0-1,0 0 1,0 0-1,0 0-10,-1 0 1,0 0-1,0 0 1,0 0-1,0 0-12,-2 0 0,0 0 0,0 0 0,0 0 1,0 0-8,-1 0 0,0-1 1,-1 1-1,1-1 0,-1 1-8,-1-1 1,0 0 0,-1 1-1,1-1 1,-1 0-10,-1-1 1,-1 1 0,0-1 0,2 1-1,2-1 2,2 0 1,4 0 0,1 0 0,0 0 0,-1-1 0,-4 1-30,-1 0 1,-3 0 0,-1 0 0,0 0 0,3 0-13,0 0 1,3 0 0,0-1 0,0 1-1,-2 0 1,-4 0-4,4 0 0,-3 0 0,-3 1 0,1-1-31,-2 0 0,-1 0 1,0 1-1,-1-1-2,10 1 0,0-1 0,-3 1-1069,-5 0 0,-2 0 1,0 1 1101,19-1 0,-6 0 0,3 1 0,-13 0 0</inkml:trace>
  <inkml:trace contextRef="#ctx0" brushRef="#br0" timeOffset="164104">19263 12655 17895,'-43'-16'-113,"0"-1"0,-1 0 0,-17-5 0,3 4 84,18 10 1,3 3 74,-3 2 0,0 0 1,-1 1 0,-1 1-9,-2 2 0,0 0 9,-3 2 1,0 1-265,-3 2 0,-1 1 268,-1 1 1,-1 2-1105,-2 1 0,-1 1 1234,0 2 0,1 1 22,-2 2 0,0 1-396,1 1 0,-1 2 465,2 1 1,-2 2-230,5 2 1,-3 2-1,2-1 101,12-4 0,1-1 1,-1 2-31,-11 6 1,-2 3-1,4-1-32,13-7 0,3-1 0,0 1-33,1-1 1,1 1 0,-3 5-127,-1 6 0,-4 7 1,-2 4-1,3-2 0,4-4-125,-1 1 0,5-3 0,-2 4 74,1-1 1,-4 5 0,0 1 0,3-2 0,8-5-208,0 12 1,8-4 11,1 0 1,2 0 2,5-1 0,3-1 17,2-3 0,6 1 163,16 4 0,9 3 0,0-5 210,2-2 0,5-2-14,5 2 0,6 1 0,0-8-336,9-8 0,1-6 349,-14-7 0,1-2 0,2 0-4,2-1 0,1 0 1,4-1 22,5-1 0,5-1 0,2 0 1,-4-1-53,-9-2 0,-2-1 1,0-1-1,2 1-5,0-1 1,3 0-1,1 0 1,0-1-1,1-1 29,2 0 1,0-2-1,1 0 1,0-2-1,1 0-1,-7 0 0,1-2 0,0 0 0,0-1 0,0 0 0,0 0-22,1 1 0,-1 0 1,1-1-1,0 0 1,-1 0-1,-1-1-34,10-2 0,-1-1 1,0-1-1,-2 0 1,-4-1 50,-1 0 1,-3-1 0,-1 0-1,0 0-10,0-1 1,-1 0 0,2-1 0,2-2 3,2-1 0,4-3 1,0 0-1,0 0 0,-3 0-26,1 0 1,-4 0-1,0 1 1,3-3-9,-1 1 1,3-2-1,0 0 1,-2 0 0,-3 1 3,-4 0 0,-3 1 0,-1 0 0,-1-1-13,0 1 1,-1 0 0,1-1 0,1-1 6,9-7 1,2-1 0,1-2-1,-2-1 0,-4 0 1,-1-2 0,0 0 0,-2-1-8,0 2 1,0-1-1,-3 0 1,-2-1 3,5-7 1,-4-1-1,-7-2 149,-11 2 1,-5-1 0,-4 1-157,2-6 1,-8-2-9,-9-3 1,-6-5-1,-4 5-11,-7 4 1,-9 1 4,-1 9 1,-6-4 0,-2 0 0,1 5-4,0 4 0,0 4 0,-3-1 5,1 1 0,-2-1 1,-1 0-1,-3 2 23,-4 0 1,-4 1 0,0 2 0,2 1-48,-5-2 1,2 2 0,-4 1-94,3 1 0,-2 0 0,-2 0 0,-2 4 20,-1 1 1,-2 4 0,-1 1 0,-2 1-88,9 3 0,-1 1 0,-1 1 0,-1 1 0,1-1 5,0 1 1,-1-1 0,1 2 0,-1 0 0,1 1-102,-1 1 0,1 1 0,0 0 0,1 2 0,3 0-383,1 2 1,2 0 0,2 1 0,-2 0 648,-6 1 0,-3 1 1,3 0-1,5-1 0,-10 2 1,5 0-1,1 0 0,-1 1 1</inkml:trace>
  <inkml:trace contextRef="#ctx0" brushRef="#br0" timeOffset="164617">17915 13303 19882,'37'-49'883,"0"0"0,-2 4 0,-12 12-692,-20 29-102,-5 2-1412,-5 2 1323,-6 3 439,-9 5-417,-24 16-22,3-1-708,2 3 0,-1 1 708,15-8 0,0 0-11,-19 16 0,0 1-164,12-6 0,3-1 163,1-1 1,2 2 0,7 3 0,7-2 22,14-5 12,15 8 5,17-26-23,10-4-2112,9-4 2146,8-6-20,-28 1 1,1-1-107,0-1 1,1-2 234,24-12 1,-1-3-74,-21 9 1,-2-2 315,18-7 0,-4-6-248,-16-6 0,-7-2-665,4-9 544,-9 8 0,-5 1 12,-9 1 2384,-9 5-2379,-5 5 316,-9 6-260,-24 5-61,5 6 592,-18 4-609,14 9-28,-15 9-11,15 1-51,11 1 0,2 2-112,1 6-151,-1 11-1473,12 7 294,8-7-4076,0 11-2687,9-15 7563,2-5 1,-2-12 0,2-4 0</inkml:trace>
  <inkml:trace contextRef="#ctx0" brushRef="#br0" timeOffset="164991">20328 12951 21383,'-57'-9'160,"0"-1"1,5 2-1,1 7-101,7 17 0,1 7-986,-5 1 0,-1 2 945,10-4 1,0 0 0,2 1-13,-6 4 0,4 0-4,9-2 1,6-1 3,6 7 5,10-1 11,11-2 621,8-2-519,25 5 77,15-6-55,5-4-95,3-10 100,-26-10 0,0-3 0,3-3 0,0-1-608,0 0 1,-1-2 537,-1-1 0,-4-2 956,9-9-847,-3-2 23,-6-2 0,-6-2 134,-5-14-140,-10-2-140,-8 0-27,-12 6 370,-9 14-375,-27 6 0,-6 4 3,22 5 0,-2 1-1080,-29-4 0,0 4 1042,28 8 0,4 1-153,-32 6-1330,5 6 225,8 3-2567,7 5 3841,3 7 0,19-14 0,4 1 0</inkml:trace>
  <inkml:trace contextRef="#ctx0" brushRef="#br0" timeOffset="165349">18534 14032 19364,'-42'-24'190,"1"0"0,2 2 1,8 6-135,19 14 560,0 2-577,2 3 195,1 2-195,1 4 130,2 2-85,2 4 502,3 11-401,4-4 297,14 17-174,3-16 11,13 5 286,19-6-824,-8-7 331,-12-7 0,0-2-789,17 0 868,3-4-12,1-1 0,0-5-25,-14-1 0,0-1-47,21-7-62,-21 3 0,-1-1 33,14-6-3,-15 4 1,-1-1-2952,17-7 2907,-20 7 0,-1 0 36,7-3-81,-5 2 54,-6 1-12,-5 3-23,-6 3 126,-2 0-1269,-8 4-116,-1 2-6196,-5 1 7450,-1 2 0,0-1 0</inkml:trace>
  <inkml:trace contextRef="#ctx0" brushRef="#br0" timeOffset="165843">17976 14696 9254,'7'-49'735,"0"0"1,-1 5 0,-2 6 2293,-6 7-2681,-6 9-1179,-7 8 1032,-8 7 6,-7 10 201,-8 8-145,-9 12-129,20-7 1,0 3-12,-3 2 1,-1 3-12,-2 4 0,-1 1-279,-1 3 1,-1 4 238,2 2 1,-4 4 0,1 1-57,7-5 1,1 0 0,-1 2 0,0-1-10,0 1 0,1 0 0,-1 1 0,1 0-9,1 1 1,0 1 0,2-1 0,2-2-183,0 1 1,2-2 0,1 1 168,0-1 0,1 0 1,1 0-37,-9 17 1,2-1-37,3-3 0,1 0-361,4-4 1,1-1 178,3-2 0,2-2-224,4-2 0,1-2-468,3-2 1,2-2-673,4-2 0,2-1 1633,3 2 0,2-4 0,2 3 0,2-4 0</inkml:trace>
  <inkml:trace contextRef="#ctx0" brushRef="#br0" timeOffset="166062">19823 14380 17534,'27'34'44,"0"0"1,0-1 0,11 16 0,-9 4-254,-22-11 1,-6 3-1,-1-1 170,3 10 0,-2 1-23,0-6 0,-2 2 1,-1-2-344,-1 9 0,-2-3-242,-3 4 0,-2 0-975,-1 3 1,-2-1-2987,1-3 0,0-3 4608,-1-3 0,2-6 0,-2 5 0,6-21 0</inkml:trace>
  <inkml:trace contextRef="#ctx0" brushRef="#br0" timeOffset="166816">24433 12225 17388,'24'-51'760,"0"0"0,-3 5 0,-5 6-397,-10 4-293,-13 8-307,-8 5 85,-14 6 301,-9 5 33,-10 5-156,-8 4 182,9 7 0,-1 3-75,9 0 1,1 1 49,-14 5 0,1 4 97,14-1 1,1 4-81,0 2 0,-1 5 0,2-1-81,-7 7 1,-1 3-58,7-5 0,-2 3 0,0 3-11,-1 5 0,0 4 0,3-2-476,6-7 0,2-2 0,-1 2 410,-7 12 0,-2 3 1,5-2-310,-1 6 0,4-3 232,3 2 0,2-1 48,4-2 1,4-1-96,3-2 0,4-1 0,2-2 0,4-2-43,5-2 1,3-2 15,3-1 0,5-2 13,4-2 0,5-1 10,5-2 0,2-2 30,7 0 1,2-3-33,3-1 0,8-1 153,4-6 1,11 1-1,1-2 1,-4-2-255,-3-1 0,-3-3 0,8 1 253,-7-3 1,8 0-1,4 0 1,0-1-1,-3-1 1,-6-2-272,-3-1 0,-5-3 1,-2 0-1,4-1 277,0 0 1,2-1-1,2 0 1,0-1 0,-1-1-4,0-3 0,1-1 0,-1-2 0,-1 0 0,-2 0-136,1 0 0,-3-2 1,0 1-1,2-2 127,-1-1 0,3 0 0,0-1 1,-2 0-1,-3-1-117,11-6 0,-5 0 0,-1-1 130,0-2 1,-1-1 0,0-1 22,-3 1 1,-1-1-1,3-6-34,-7 1 0,3-5 1,1-2-1,-2 0 1,-4 3 1,4-4 1,-4 1 0,1-2-3,-7 5 0,4-3 1,-1-1-1,-4 1 0,-6 3 17,3-13 0,-9 2-9,-3 0 0,-5 1 0,-4 1 0,-5 1 0,-5 2 1,-4 0-10,-5 3 1,-5-1-6,-18-13 1,-7 1-1,7 13 0,-6 1 0,2 7 0,-6-3 1,-1 1-1,2 4 5,2 4 0,1 3 0,-2-1-8,-13-6 0,-2-1 1,-3 2 0,9 8 1,-2 1 0,1 1 0,1 0-2,-5 0 1,3 0-1,-4 1 0,2 1 1,-3 0-1,0 0 1,3 2-8,-3 2 0,2 1 0,0 1-15,-3 1 0,0 1 0,-1 1-6,-2 1 0,-1 1 1,0 1 22,0 0 0,-1 1 0,-4 2-44,11 3 0,-3 0 0,-2 2 0,1 1 1,3-1-49,-1 1 1,2 0-1,1 1 1,-3 1 62,0 1 1,-2 0 0,-1 2 0,2 1 0,3 0-37,5 0 0,2 2 1,3 0-1,-1 1-102,-12 5 1,1 1 0,-1 3-439,7 1 0,-1 3 0,1 1 0,3-2-352,2 2 1,3-1 0,0 2-1789,-6 5 0,0 2 0,8-3 2756,10-3 0,6-3 0,-1 3 0,12-15 0</inkml:trace>
  <inkml:trace contextRef="#ctx0" brushRef="#br0" timeOffset="167193">24521 12448 19387,'-51'-24'392,"0"1"0,5 1 0,4 6-224,0 11-73,0 4 118,-3 4-163,1 3-294,-1 5 288,3 2-10,2 3 0,6 0 110,5 3-111,5 1 6,5 0 118,6 11-101,7-8 56,7 6 11,8-10 28,9-2 23,5-2 162,25 1-170,-6-7-31,19-2-822,-12-7 799,0-4 6,-1-3 75,-14-6 0,-1-3-64,4-4-26,-10-3 1,-6-1-37,-12-1-5,-4-7-12,-11 10-16,-3 3 11,-16-2-23,-8 8 209,-2 1-242,-13 8 0,20 7-34,-8 2-2607,15 5 2512,2 1-106,6 5-1216,4 12-8369,23 14 8095,-4-10 0,11-2 0,-14-25 0</inkml:trace>
  <inkml:trace contextRef="#ctx0" brushRef="#br0" timeOffset="167541">25586 12396 16269,'0'-5'3568,"0"1"-1457,0 4-1634,-61-39-5947,34 29 5551,-11-10 0,-1 4 48,13 21-160,-2 5 121,0 2 737,2 2-771,3 3-16,1 3-18,1 10-5,11-5 5,0 6 2603,24-1-2592,1-9 1964,15 5-1946,0-12 50,4-3 162,20-3 118,0-6 100,9-11-1745,-21-3 1510,-12-9-908,-19 2 780,-2-2-29,-6-3-328,-1-1 278,-6-2 1,-1 0-18,-7 0 0,-2 3 1736,-12-6-1735,3 10 974,-10-1-1014,-6 12-78,7 5-51,-10 4-566,-2 15-38,12 1-510,-10 14-4526,5 18-4045,12-12 9358,-3 12 1,20-31 0,3-6-1</inkml:trace>
  <inkml:trace contextRef="#ctx0" brushRef="#br0" timeOffset="168217">24059 13092 20869,'0'-39'725,"0"-1"1,-1-19-703,1 59 617,0 8-590,-2 4 215,-1 4-220,-1 4 11,2 1 179,3 12 101,30 12-174,-4-8-721,-1-16 1,3-3 732,17 0-18,5-3-551,5-2 518,-14-7 1,0 0-71,-10-3 1,1 0-371,9 1 0,1-2 418,-2-4 0,0-1-51,-10 0 1,1-1 2,8-2 0,2-3 53,-1-2 1,-1-2-51,-9 3 0,0-1 0,8-3 0,0 0-2371,12-8 2427,-3 0 3,-19 6 0,-1 0-1009,11-7 1034,5-6 252,-21 11-257,-6 3 528,-4-2-551,-6 6 2229,-2 0-2302,-5 7 3297,-1 5-3341,-1 4-1,-3 4 0,-2 2 1,-1 2 10,-8 9 1,2-6 0,-7 6-1,-7-1 6,1-6-5,-12 1 0,-5-1-2400,-10 1 2385,8-5 1,-1 0-3,-15-1-1298,29-5 0,-1-1 1303,0 0 1,0 0-4,-1-1 1,-1 0-219,1-1 0,0 0 224,2-1 1,-1 0-793,2-1 1,0 0 805,-25 0-8,22-2 0,0-3 245,3-1 1,1-1-249,-28-9 1772,14-4-1772,20 4 527,3-1-515,-2-6 2962,3-1-2957,-1-1-34,8 6 17,6 9 1178,4 6-1246,4 3 123,-1 4-60,1 2 10,0 5-5,2 3 0,3 3-5,4 3-6,4 3 16,5 2 1,5 2-383,6-1 405,5 1-28,4-1 8,-8-10 1,0 0-338,16 5 357,-6-7 0,-1-2-12,5-3-949,13-1 950,-17-10-6,1-2-11,0-6 6,2-3-12,0-3-16,0-2-62,-2 0 85,-4 1-3966,5-6 3965,-13 6 0,-5 4 0,-15 7 0</inkml:trace>
  <inkml:trace contextRef="#ctx0" brushRef="#br0" timeOffset="169134">23382 14023 11884,'33'-46'1155,"0"0"1,1-1-1,4-6 1,-5 6 1041,-5-4-2002,-22 32-10,-23 7-146,-5 11-529,-22 10 911,-6 11-201,20-5 1,-1 2 178,-5 3 1,-1 3-109,-3 1 0,-1 3 177,-3 3 0,0 1-356,-1 2 1,-2 3-62,3 3 0,-2 5 0,2-1-520,10-8 1,1 0-1,-1 2 389,2-1 1,-2 3 0,1 1 0,3-3 203,1 4 0,3-2 0,0 0-288,0 1 1,1 0-1,1 4-207,1-1 0,-1 3 0,2 0 0,1-2 221,0 1 0,2-1 0,0 1-163,-4 12 0,0 2 0,5-3-305,5-1-1,4-2-540,2-2 1,4-2-1314,5-3 0,5-2 2426,6 2 1,1-4 0,4 2-1,4-5 1</inkml:trace>
  <inkml:trace contextRef="#ctx0" brushRef="#br0" timeOffset="169375">25432 13858 22218,'10'-61'724,"0"1"0,0 5 1,-2 6 84,-1 7-350,-2 9-106,-3 12-61,0 8-136,-2 11-124,0 11 1,0 14-5,0 14-3252,1 16 3240,0-22 1,1 4 8,3 26 1,0 4-1161,0-12 1,1 1 1132,-1-5 0,1 2 1,-1-1-789,2 9 1,0-1 713,1 1 1,1 4-590,0-3 0,0 5 1,0-2 141,-1-14 0,-1-1 0,0 2-669,0-3 0,0 3 0,0 1 0,-2-4 1192,1 8 0,0-3 0,-2-6 0,0-3 0,-1-4 0,0-1 0,0 1 0</inkml:trace>
  <inkml:trace contextRef="#ctx0" brushRef="#br0" timeOffset="328216">13191 9595 20109,'-53'28'196,"0"-1"0,5-1 0,1-1 159,5-1 0,4-2 53,-1 1-62,-5 4 168,42-25-82,8-2-82,5 0 510,36-10-499,6-4-1603,-11 2 0,6-4 1366,0-1 0,4-2 0,2-2-130,-3 3 1,1-2 0,2-1 0,0 1-619,2-1 0,0 0 1,0-1-1,1 1 606,-8 3 0,1-1 1,0 1-1,-1 0 0,-2 1-334,1 0 1,-3 0 0,1 1 0,-1 0 378,2-1 0,-1 1 0,1 0 0,4-2-257,2 0 0,3-1 0,2-1 1,-1 0-1,-2 2 223,-1-1 1,-3 2 0,0-1 0,3 0-2,-1 0 0,3-1 0,0-1 0,-2 2 0,-3 1-19,9-4 0,-5 2 1,0 1-1,-2-1 1,0 1 0,-2 0-23,-5 3 1,0-1 0,0 1-63,5-3 0,0 0 1,-4 1 6,1 1 0,-3 0-27,4-2 0,-7 3 964,-14 5-1053,-16 5 1648,-19 11-1503,-14 4 961,-18 11-964,-14 7 52,22-12 1,-4 1 24,0 1 0,-4 2 0,-2 0 37,-2 1 1,-1 1 0,-5 1 10,6-3 1,-3 2 0,-3 1 0,1-1 0,4-1-3,-12 4 0,4-1 0,-2 1-14,6-4 1,-2 1 0,1 0-1,5-3-408,-9 4 0,2-1 486,3-1 1,-3 1 0,3-1-29,-6 4 0,0 0-477,9-4 1,-2 0 0,4 0 472,1 1 1,4-1 101,2-1 1,2-1-12,3 0 0,2-1 520,-17 16-213,11-4 1660,10-4-1877,8-3-118,9-3 800,3-3-1295,9-4-415,4-3-318,9-6 573,7-1 398,30-14 854,-5-2-636,-12 0 1,1-1 119,-4 0 0,-1-1-749,4-1 0,2-2 1044,3-2 0,2 0 59,2-2 1,1-1-1128,2 0 1,3-1 711,-4 0 0,4-2 0,-2 2-416,-11 5 0,-2 1 0,2-1 310,10-4 0,1-2 0,-1 1-165,-4 1 0,-1 1 0,-3 1 147,6-3 1,-1 1 8,9-6 0,-3 0 572,-22 12 0,-3 1-456,1-4 1,-2 0 21,7-9 58,-5-11-427,-33 13-732,-8 2-279,-16 5 1792,-4 8-1223,-5 0 1781,-4 2-1513,-19-4 3065,17 5-2550,10 3 1,1 0 901,-10-1-47,4 1 43,9 2-367,9 3-225,5 0-80,-2 0 119,2 1-167,4 0 6,-2 0 441,2 0-462,6 0-78,-1 0-81,6 0-141,0 0-18,10-3 0,2-1 0,27-8 0,-5 4-123,20-4 246,-8 6-123,4 2 0,3 2 0,1 4-30,0 3-434,-1 6-34,-21 2 1,0 3 23,-6 5 0,-2 3-635,17 25-873,-21 7 1055,-18-11 279,-8 0 166,-2 2 4,-5-1-431,5-14 0,0-1-2592,-4 17-4674,0 8 8355,7-26 0,4-15 1,0-6-1</inkml:trace>
  <inkml:trace contextRef="#ctx0" brushRef="#br0" timeOffset="329283">16790 8304 32767,'-22'-58'-894,"-1"1"0,3 4 0,4 11-1033,7 26 575,3 6 467,2 3 242,4 11 1119,5 3-998,5 12-1256,3 3 1442,3 5 49,3 5 247,2 4 11,1 4 111,0 3-814,0 2 961,-4 2-118,-6-15 0,-2 3 175,-2-2 1,-1 1 1451,0-2 0,-2 0-313,0 19-606,-5-23 45,-5 1 208,1-11 72,-4 0-313,1-12-831,-5-4 0,2-7 0,-4-4 0,2-5 0,-6-20-454,0-17-425,0-6 358,9 11 0,3 0-3338,0-15 3317,4 20 1,0 1-845,2-16 1550,2 3 153,1 19 1,2 0 695,4-13-139,5-10-56,0 25 1584,2 4-1463,2 3 919,2 3-1858,16-1 0,25 9 0,-8 7 0,-19 8 0,-1 5 0,7 10 0,0 6 0,0 5 0,-1 5-1688,-4 15 1,-2 4 254,-16-23 1,-2 1 225,13 23 1,-7 1-118,-19-19 1,-4-3-206,-5 17 270,-4-11 1,-3-2-286,-9 1-10,-12 5-1031,-6-10 2918,7-11 622,-12 1 715,-5-14-1786,11-4 1308,-11-6 1753,2-10-2039,13-1-164,-9-7 638,7-3 597,5-3-2451,-2-8-247,16 6-159,10 3-738,11 7 1405,6 0 1594,9-3-1089,9 0-1176,9-2 1629,7 0-8,9-1-575,5 1 66,-26 12 1,1 0-195,0 1 0,3-1 355,15-4 0,1 0-636,-11 3 1,0 0-98,12-4 1,0 1-682,-16 3 0,-2 1 598,0 0 1,-1 0 28,-1-1 0,-1 0 665,6-3 0,-1-3-177,-1-4 1,-2 1 475,19-15 112,-18 0 781,-29 23-1180,-8 1-1673,-12-2 1309,-2 5 2329,-12-2-2120,3 5 103,-2 1 430,-13-1-348,10 2 265,-7 0 301,16 4 334,4-1-611,4 2-23,4 0-370,6 0 3402,2-1-3579,16 8-258,1-1-33,15 8-74,0-1 33,6 3-58,5 2-33,6 1-206,-11-2 1,2 0 195,19 9 330,-19-8 0,0 0-91,12 7-9,-5 0-67,-4 0-24,-9 1-60,-4 13-52,-14-7-96,-18 25 318,-12-21-2186,-16 12 2265,-1-15-572,8-11 1,-3-1-2466,1-2 0,-1-1-5188,-24 15 7920,13-13 1,28-14 0,6-4-1</inkml:trace>
  <inkml:trace contextRef="#ctx0" brushRef="#br0" timeOffset="329484">17664 7786 19404,'-2'-6'2944,"1"0"-1236,1 6 193,0 0-1337,-4 78-591,3-38-5,-1 12 0,0 1-85,1-5-1504,1 1 1300,0-1-298,0-1-1678,2-15 0,1 0 1499,4 19 1,0-9-1,-1-21 1</inkml:trace>
  <inkml:trace contextRef="#ctx0" brushRef="#br0" timeOffset="329802">18352 7602 16971,'-17'-42'-37,"0"-1"0,3 4 0,-2 10 2236,-1 22-1939,4 3 1417,-3 2-1426,5 6 284,-8 15-237,8-4 714,-5 14-597,12 3-164,3-5 2579,6 9-2925,6-9-124,6 0-169,6-2 99,5-1 147,5-2 91,5-1 169,5-2-1504,-7-7 0,1 1 1656,21 4-134,-19-6 1,-1-1 98,15 3-135,-21-3 1,-1 0 20,11 4-78,2 7-89,-29-6-256,-7 0-245,-24 11 376,-24 6 176,-8-1-646,16-14 0,0-2 308,-20 6-1005,15-9 0,-1 0-5,-18 3-2672,23-7 0,2-1 3515,-2-3 1,16-2-1,9-2 1</inkml:trace>
  <inkml:trace contextRef="#ctx0" brushRef="#br0" timeOffset="329986">18263 7516 23109,'2'-5'3012,"-1"2"-816,-1 3-2012,-2 63-1456,0-26 1157,1 6 0,-1 6-227,0 2 1,1-1-992,2-7 1,1 0 1258,4 22 0,0-4 0,2-7 0,4-13 0</inkml:trace>
  <inkml:trace contextRef="#ctx0" brushRef="#br0" timeOffset="330901">18880 7500 28705,'-7'5'1115,"7"1"-2055,29 10 450,-5-5 269,8 3 99,-11-6 85,0-2 155,3-2-149,-2-4-233,-1-4 567,-4-4 152,-3-11-247,-5 1-102,2-8-85,-9 5-139,-1-2 27,-4-12-143,-2 9-126,-4-7-154,-1 15 61,-3 3 181,-2 3 126,-3 5 346,-11 2 14,5 5 123,-10 2 54,12 5 120,-1 3 152,3 3-73,2 2-149,3 3-190,2 2-168,4 2-125,3 2-103,3 1-161,1 2-101,10 13-125,0-8-720,9 8 739,3-13 11,20 8 219,-4-12 112,17 3 97,-9-14 122,1-5 118,0-3 94,-2-2 94,-5-6-3086,-3-2 3091,-5-5-1721,5-12 1776,-13 2-543,4-9 287,-16 5-193,-4-3-80,-3-3-108,-2-2-33,-2-16-179,1 12-29,-2-9 173,0 13-19,-1 12 279,0-1-97,1 14 2158,0 3-2198,1 1 2499,-1 3-2436,1 0 147,0 6 15,4 2 691,0 6-787,4 3-18,2 4-2976,16 25 3027,-8-15-95,12 17-215,-14-23 127,-1-1 154,3 5-46,-6-9 54,1 3 7,-8-12 43,0-4 35,-3-2-18,0-3 3,0-1 3492,-1-3-3447,0-4 193,-1-4-196,-2-5-52,-2-4 8,-1-4 5,-2-18 8,3 8-162,1-11 114,3 15 26,2 3 22,1 3 54,11-8 7,-3 12 10,8-4 21,-4 15 48,2 4-7,2 2-39,2 1-42,12 4-33,-7 4-74,9 3-30,-10 4-63,0 2-78,-1 1-20,16 18 24,-17-12 7,11 11 20,-21-15 6,-5-6 12,-2-1 58,-4-7 64,-1-3 28,-2 0 180,-2-4-170,-4-2 34,-3-5-5,-1-2 88,-13-25-84,11 12-62,-5-19-25,15 19-56,7-8 167,3 9 7,7-5 61,1 13 60,3 2 34,2 2 55,12 1-62,-5 5-51,23 0-90,-18 8-322,10 3 216,-10 5-97,0 2-53,0 3-105,-1 3-128,-1 2-3500,-3 2 2849,-3 2-853,-4 1-3550,-4 1-4158,-5-4 9011,-3-3 1,-5-10-1,-1-3 1</inkml:trace>
  <inkml:trace contextRef="#ctx0" brushRef="#br0" timeOffset="331623">20372 6773 23143,'-27'-57'613,"1"0"0,-1 0 1,9 16-1,1 4 1,-2 0-366,-12-17 1,1 7 205,-3 10-229,4 6-40,9 13-38,12 13 131,3 2-138,3 3 322,2 4-341,11 9-80,1 3-57,12 10 9,1 0-2,-1-1 0,1 2-3591,17 19 3474,-14-14 1,1 3-103,4 6 1,-2 0-687,-7-9 1,-1 0 909,8 9 0,0 2-102,-6-5 1,-1 0 72,-5-2 0,-1 1 14,0 5 0,-4-1 0,0 15 101,-30 4 217,2-36 156,-15 7 168,0-23 43,-15-18-193,-5-14-171,0-8-90,14-7-201,13 10-252,6 0 1519,3 2-1768,4 4 300,2 5-65,2 4 131,2 3 60,1 5 77,0 2 3366,1 0-3272,1 3-79,1-2 331,13-3 208,3-1-76,17-4 1,2 2-1894,11-1 1908,6 2-328,-10 4 1,4 1-251,3 2 0,2 1 29,10 4 1,0 2-123,-15-1 0,-4 5 35,1 11 0,-10 5-363,-18 19-117,-7 10-1941,-37-9 2307,-10-13 144,-7 0-1006,-7-1 1075,-3-2-321,0-2 311,3-1 160,3-5-246,4-4-542,5-5-873,5-6-4722,7-4-2775,6-4 8956,7-3 1,7 1 0,5 0 0</inkml:trace>
  <inkml:trace contextRef="#ctx0" brushRef="#br0" timeOffset="332307">21021 6919 29066,'4'-42'-99,"1"-1"1,-1 0 0,0 0 0,0 1 0,1-1 60,0-1 0,2 1 0,-2 2-2370,1-6 1,-2 0 2490,0-12 1,-1 2 15,-5-6-1494,-4 1 1481,-4 1-84,0 24 1,-3-1 310,-5 0 1,-1 2-402,4 6 0,-1 2-80,-22-15 42,15 33 399,7 5 1644,-1 6-1241,8 5 422,2 6-198,1 4 410,0 7-636,2 22-305,2-4-440,2 0 0,2 2-242,5 14-45,-1-18 1,2 0-774,10 15 688,-1-16 1,3-1-210,-5-10 1,3 0 354,14 16 1,2-3-865,9 2 1042,-14-17 1,0-3 26,11 3 173,-1-6 140,-3-5 2705,-4-5-2280,-4-4-2,-3-3 357,3-10-107,-3-14-131,-3-4 422,-6-10-944,-5-12-245,-4 10-86,0-11-143,-4 18-51,-2 5 877,1 6-1200,-2 6 316,0 4-20,-2 5-42,1 2-152,-2 6 1079,1 2-298,0 5-166,0 4-53,1 2-24,1 2-39,4 0-11,3 2 98,6-1-1077,3-1 429,4 0 201,37 5 233,-18-10 44,3-5 1,-1-2-5,-1-7 257,20-12 145,-31-1-214,4-10 198,-15 2-79,-3-5 19,-3-1 132,-3-1 148,-3 0-76,-3 1-14,-1-6-175,-6 7-329,1 1-45,-2 11-347,1 9 13,2 4 337,2 3 239,-1 5-118,2 4-72,6 19-10,6 12-47,5 6-668,-3-7 0,1-1 547,5 17-27,-7-17 0,0 1-372,-4-8 1,-2 0 1,0 2 0,0 1-315,-1 2 0,-1 1-985,0 2 0,-1-1-2782,-1-1 0,-1-2 4185,0-2 1,-1-3 0,0 2 0,-2-12 0</inkml:trace>
  <inkml:trace contextRef="#ctx0" brushRef="#br0" timeOffset="335674">18785 9462 26820,'0'3'671,"0"-1"3780,0-2-3626,68-40-825,-40 15 0,13-3 0,-2-3 0,-16-6 0,-2-3 0,-1-3 0,-3-5 0,-1-4 0,-2-4 0,-2-4 0,-6 28 0,0-1-44,-2 1 1,1-1-855,-1 0 0,-1-1 511,-1 2 1,0-1-279,0-28 396,-3 25 0,-1 2-118,-3-12-52,-7-2 314,-4 30-810,-4 6 552,-2 7 3040,-4 6-2210,-13 13 523,8 2-609,-7 13 1130,13-1-1289,3 5-202,1 5 0,2 5 0,2 5 0,3 4 0,2 4 0,3 3 0,4 2-944,2 2-52,7-1-12,5 1 544,4-22 1,3-1-53,-2-10 0,2-1-52,7 7 1,2-4-610,18 5 282,5-7 209,6-7 182,2-7 176,2-6 198,-1-6 293,-2-5 210,-3-5-1975,-4-6 2273,-4-6 132,-4-6-727,-4-3 631,-6-5-602,-3-3 224,-5-3-134,-2-2-392,-3 0-129,-1-1 143,-4 3-618,-1 1 241,-4 4 86,-3 4 49,-2 4 1789,-4 4-1427,-8-2-348,-10 7 96,-2 3 967,-5 7-702,7 6 126,0 3 108,-1 3 282,1 3-41,1 4 246,1 3-41,-4 12-422,9-5-188,-1 10-162,10-8 185,2 1-458,7 9-135,2-11-129,7 6-29,1-14 316,3-3 112,0-3 89,2-5 149,-2-2 81,2-3 140,-2-4 151,-1-3-163,7-14 16,-9 3-116,7-22-111,-14 14-99,-1-12-23,-5 12-32,-1-2 91,-1-6 138,-1 11-11,0-5 3557,-2 16-3414,0 1-51,0 4-17,1 2-45,-1 3-50,2 1-129,0 1 113,1 6 32,-1 1-16,1 8-5,1-1-18,2 3-5,2 1-16,2 1-24,2-1-94,10 6 50,-3-6-17,8 4-173,3-6 179,-6-7 22,6-1 34,-10-7 10,0-4 35,-2-3 10,0-5 7,-2-5 10,-2-3 18,-3-4 10,-2-1 2,-2-4 21,-2 1-17,0-1 22,-2-1 12,0 2 11,0 0 11,0 2 101,-2-6-89,1 9-12,-2-3-17,1 13-33,0 4-6,1 2-50,0 3-118,1 2 107,3 8 28,2 2-12,5 8 6,3 2 17,3 2-3409,2 1 3403,1 2-29,10 10-10,0 0 28,0-1-5,-6-7 22,-11-13-12,-3-3-5,-2-3 168,-1-2 3319,-3-6-3425,1-5-5,-1-13-57,0 1 22,1-9 1,1 4 38,3-9-50,-1 7 17,3-6-39,-2 11 17,2 0-12,0 2-3386,2 1 3403,1 1-100,3 3 72,0 3 0,2 2-101,10 3 29,-4 3-1,7 1-5,-8 4-40,1 2 7,0 3-2292,2 1 2202,1 0 11,1 0-23,3 0-749,1-3 755,4-3-261,18-3 379,-10-4 44,15-4 40,-19-4 1820,-1-1-1792,-3-1-6,-4 0 39,5-9 2698,-12 6-2653,8-14-17,-19 12-1558,-1-7 1581,-9 7-360,-2 0 393,-4 1 6,-3 0-6,-4 1-215,-3 1 187,-5 1-11,-3 3 6,-3 1-22,-4 4 10,-1 2-28,-3 3-10,-1 4 1298,0 2-1316,3 3 707,-6 9-741,12-2 18,-2 6-2481,12-3 2469,3 2-38,2 2 27,2 1 17,1 0-50,4 9 44,3-9 1277,13 12-1276,0-18-6,11 1 5,-4-8 17,3-6 0,0 0 28,0-6 6,-2-3 28,-2-3 39,-5-5 0,-2 0 34,-3-4-18,-2 1 18,-3-3 11,-3 1 3548,0-9-3531,-2 7-12,-1-6-22,-2 11-17,0 2 75,0 1-108,0 2-17,-1 3-23,2 1-61,-1 4-6,3 3 6,8 11 11,1 2 0,9 11 11,-1 1 0,4 6-11,0 6 6,2 7-3153,0 4 3130,1 8-5,-13-26 0,1 1-34,0 2 0,-1 1-23,1 2 1,-1 1-43,0 3 1,-1 0-17,0 2 0,-1 0 22,0-1 0,-2 2-28,1 12 0,-2-1 107,-3-8 0,-2-2 27,-2-2 1,-2-4 13,-11 7 18,-21-32-46,-12-24-10,-3-4-49,8-20 1,3-7-788,18 18 0,1-3 843,-2-8 0,-1-6 0,4 3-30,2-23 22,7 20 1,4 1-35,8-13-10,5 18 0,1 1-79,10-17 36,-5 20 0,2 1-220,10-11-341,5 0 150,3 0-84,6-1-45,2 0-5,5 1 61,0-1 912,-2 7 0,2-2-335,-19 15 0,1 0 31,15-11 0,-3 1 58,-7 4 51,-7 5 101,-8 2 67,-7 3-1546,-10-4 1557,-5 9 1056,-8-3-1011,0 11 684,-5-2-628,6 2-22,-2 0 867,5 1-889,3 2 2898,1 0-3230,2 1 585,1 6-584,0 2-12,0 7 18,1 3-6,1 3-17,4 4 22,1 1-5,1 3-12,1 0 7,0 0-24,2-1 1,7 7 6,-4-11-262,6 5 261,-6-14 17,-1-3 45,9-4 11,-4-3 1,9-6-3305,-5-4 3304,2-6-2227,-1-4 2221,0-4 46,-3-3-40,-2-3 23,-3-2-34,-3-3 56,0-14-51,-6 11 2234,1-9-2160,-6 9-68,1 12-28,-4-2 123,0 13-151,0 4-45,-2 2-61,2 2-84,1 1-779,0 2 4098,7 4-3986,19 4 533,-2 0-365,32-1-112,-3-6 432,3-1 44,-1-2-6,-1-5 354,-2-4 269,4-6-51,-21 3 56,-13-2 28,-14 6-5,-3-1-29,-3 1-5,-2 0 291,-5-2-286,1 3-11,-4-2 208,0 3-303,2 2-39,-3-1-39,2 4-29,0 1-33,-1 1-22,-1 0 16,-8 8-22,2 0-11,-6 8-6,-4 9-22,7-3 6,-6 9-1,8 6-3392,7-10 3382,-1 10-1731,8-13 1719,2-2-768,2-2 763,3-3-430,5 2 424,-1-8 1984,6-1-1939,-2-6 1970,2-3-1971,3-5-1652,1-3 1709,13-12 310,2-8-293,-1-2 5,-4-2 5,-13 8 119,3-10-91,-7 8 12,1-6 5,-7 13 146,-2-1-61,-2 4 3060,0 3-3212,-1 6 617,0 5-667,-1 1-45,-2 5 28,-2 7-17,-1 4-17,-3 15-33,2 5-67,1 15-6,2-9-308,11 12-316,1-25 484,9 7 17,2-16-331,16 1 269,-4-9-23,12-2-10,-8-8-3195,1-5 3273,1-2 73,0-6-76,12-12 243,1-8 63,-3-3 22,-7-4 89,-7-6-39,-8 9-519,5-12 581,-12 14 39,-3 2 39,-3 3 39,-5 1 597,-7-6-636,-8 9 2853,-6-4-2914,-6 14-12,-4 2-27,-4 4-35,0 4 78,-1 3-138,2 1 4,3 2-27,4 2-6,3 2 854,4 4-865,3 1 6,2 3-3331,1 1 3331,1 2 10,1 1-126,2 1 98,1 1 12,1 1-22,2 0 11,3 0 0,8 7-2193,2-8 2193,8 4 5,-2-10 1905,1-4-1899,0-4 257,1-2-212,6-9-6,-7-1 1,6-6 10,-11-1 23,0-2 5,-3-1 17,-1 0 3337,1-9-3253,-3 2-117,0 0-6,-4 6-17,-3 9 456,0 2-473,-1 2-10,0 3-12,-1 0-12,1 2-10,2 6 5,0 3 12,5 8-1,-1 4-5,1 6-6,1 6-1562,-2 7 1557,0 7-17,0 8-34,-2 6-53,-1-12 0,-1 3 44,-1-13 1,0 0 14,1 14 0,-1-2-1028,-2-16 0,0-2 1045,-3 28 39,-4-7-98,-9-22 1,-2-2 142,-7 0 11,-18 3-12,17-35-24,1-7 19,3-9-11,-2-27 0,9 2-686,7 12 1,2-1 645,4-22-14,9 14 1,3-2 372,-3 11 0,4 0-482,14-20 1,5 2 10,-10 21 1,0 2-71,9-7 1,0 1-317,15-7-118,-1 1-145,2 3-210,-13 11 0,2 0 431,-9 6 0,1 1 28,8-6 1,-1 1-341,13-7 276,-2 1 263,-4 0 465,-6 4-45,-5 2 213,-7 3 226,-8 6 172,-6 2 2971,-5 4-2389,-8 2-168,-10 1-554,-2 2 1297,-8 2-1398,7 1-57,0 1-50,1 1-72,3 1 78,-2 1-280,6-1-17,-1 2-17,8-3 23,0 1 33,2-1 17,4 1 34,3-1-18,7-1 19,5 0-10,6-2 260,5 0-3397,4-3 3432,1 0-131,0-5-429,8-7 500,-13 1-69,4-7-42,-17 4-463,-5-3 49,-2-1-48,-5 0 87,-2-2-36,-2 1-36,-3 2 3028,-3 1-3076,-3 3 29,-6 3 106,-2 3 841,-4 3-640,-18 3 48,8 3 34,-13 4 89,4 9 79,1 11-3272,3 2 3156,8 6-128,13-3-90,2 4-76,5 3-51,3 3-4,17 6 0,6 0-221,8 3-397,0-5 1,5-3 242,18-14-309,6-3-4119,-16-10 1,0-2 4218,13 2 0,-2-1 0,-38-9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3:56:52.82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5743 1425 11085,'41'17'99,"-1"-1"1,0 1-1,3-10 1,-6 6 654,-12 22 0,-6 13 0,-4-2-651,-5 1 1,-4-2-37,2 2 1,-1 1 49,-2 2 1,-2 0 139,0 5 1,0 2-23,-1-15 0,-1 1 0,1 1-118,0-1 1,1 0 0,-1 3 106,2 13 0,-1 2 1,1-4-66,1-1 1,0-1-56,-1-6 1,2 3 0,-1-3 37,1 7 1,1-2-17,1 3 0,0 1-20,1 1 1,0 1-20,0 1 0,1 1-37,-3-21 0,0 0 1,0 6 26,1 1 0,1 5 1,0 4-1,0-2 0,-1-4-279,1 9 1,-1-3-1,0 3 217,0-6 1,0 4 0,1 1 0,-1-1 0,-2-6 303,0 4 1,-1-5 0,-1 1-303,0 3 0,-1 0 0,0 1-393,0 0 1,0 0 0,-1 1 393,-1 1 1,0 1 0,0 0-1,0 1 1,-1 0 0,1 1 3,-1 0 0,-1 1 1,1 0-1,-1-14 1,0-1-1,-1 1 1,1 0-8,0 1 0,-1-1 1,0 1-1,0 0-134,0 0 1,-1-1 0,0 1-1,-1 3 134,0 4 1,0 3 0,-1 1 0,1 0 0,-1-4-5,0 2 0,0-4 0,0 1 1,0 2-10,0 0 0,-1 2 0,0 2 1,0-2-1,1-4-102,-1-3 1,1-2 0,-1-2-1,1 1 100,-1 0 0,1-1 0,-1 1 0,0 0 1,1-2 1,-1-2-1,1 3 1,-1 4-18,1-1 0,-1 6 0,0 2 0,0 1 1,0-1-1,1-2-75,0 1 0,1-2 1,0 0-1,0 1 1,0 3-87,1-5 0,-1 3 0,0 3 0,0-1 1,1 0-1,0-3 0,1-4-340,0 10 0,1-4 1,1-2-1,1 0 517,0 0 0,2 1 0,-1-4 0,1-8 0,0-6 0,0-4 0,1-1 0,0 0 0</inkml:trace>
  <inkml:trace contextRef="#ctx0" brushRef="#br0" timeOffset="1417">6013 1356 19491,'57'0'-330,"0"0"0,0 1 1,-3-1-1053,-14 2 0,-1 0 1292,6 0 0,2 0 41,3-1 0,1 0 31,4 1 0,2 0-916,3-1 0,2 1 879,-19-1 1,1-1 0,0 1-87,2 0 0,1 0 0,0 0 88,3-1 1,-1 0-1,1 0 7,2 1 0,0-1 1,0 0 9,2 0 1,1 0 0,0 0 1,1 0 0,1 0 0,0 0 12,2 0 1,0 0 0,0 0-339,2 0 1,0 0-1,0 0 412,2 0 1,0 0-1,1 0-342,-16 0 0,1 0 1,0 0-1,0 0 356,1 0 0,0 0 0,1-1 0,-1 1-121,2 0 0,0 0 0,0 0 0,0 0 136,1 0 0,1 0 1,0-1-1,0 1-69,1 0 1,0 0-1,0-1 1,1 1 64,0 0 0,2 0 0,-1-1 1,0 1 7,1-1 0,-1 1 1,1 0-1,5-1 20,-7 0 1,4 1-1,1-1 1,2 0-1,-2 0 1,-3 1-49,1-1 0,-3 0 0,-1 0 0,1 0 1,3 0-21,1 0 0,2 0 1,2 0-1,0 0 0,1-1 1,0 1-2,-8 0 0,0 0 0,1-1 1,-1 1-1,1 0 0,1-1 1,0 1-3,-4 0 0,1 0 0,0-1 1,1 1-1,-1 0 0,1-1 1,0 1-1,-1 0-24,1-1 1,0 1-1,0 0 1,1 0-1,-1-1 1,0 1 0,-1 0-1,1-1 2,6 1 1,1-1 0,-1 1 0,0-1 0,-1 1 0,-1 0 0,-3-1 0,6 1 0,-2-1 1,-3 1-1,1 0 1,0-1-5,2 1 0,-1-1 0,1 1 0,0-1 0,-1 1 0,1-1 0,0 1 0,0-1 0,0 1 0,0-1-3,-1 1 1,-1-1 0,1 0-1,2 1 1,2-1-3,-13 0 0,2 1 0,1-1 1,2 1-1,0-1 0,0 1 0,1-1 1,-1 0-2,1 1 1,1-1-1,-1 0 1,0 1-1,2-1 1,0 0-1,1 0 1,1 1 0,-4-1 1,1 0-1,2 1 1,1-1-1,0 0 1,0 1-1,0-1 1,-1 0-1,-2 1 1,-2-1-1,4 0 1,-1 1 0,-2-1 0,0 1 0,-1-1 0,-1 1 0,1-1 0,-1 1-3,6-1 0,0 0 1,0 1-1,-1-1 1,-1 1-1,-2-1 1,-2 1 0,4-1 0,-2 1 1,-3-1-1,1 1 0,0 0 0,0-1 1,0 1-1,1 0 1,-1-1-1,0 1-1,-1-1 0,1 1 1,0 0-1,-1-1 0,0 1-1,0-1 0,1 1 0,-1 0 1,-1-1-1,1 1 0,0 0 0,-1-1 0,0 1 0,0 0 1,0-1-2,0 1 0,0 0 0,0-1 0,0 1 0,-1 0 1,1-1 0,-1 1 0,0 0 0,0 0 0,0 0 40,-1-1 1,0 1-1,1 0 1,-1 0-1,0 0-38,0 0 1,-1 0-1,0 0 1,0 0-1,0-1-3,12 1 0,0 0 0,0-1 0,-1 1 0,-1 0 0,0 0 0,-1 0 0,1-1 1,-2 1 1,0 0-1,0 0 1,0 0-2,-2 0 0,0 0 0,0 0 0,-1 0 0,0 1 0,-2-1 0,1 0 0,-1 0 1,-1 1 0,0-1 1,-1 0-1,0 1 8,-2-1 1,0 0-1,0 1 1,0-1-9,-2 0 0,1 1 1,-1-1-1,0 0 4,14 1 1,0-1 0,-1 0-3,-1 1 1,-1-1 0,0 0 180,-1 1 1,-1 0 0,0 0-182,-2-1 1,0 1 0,-1 0 90,0 0 0,-2 0 1,1 0-95,-3 0 0,0 1 0,0-1 0,-2 1 0,0 0 0,-1 0-2,-2 0 0,0 1 0,-1 0-6,20 1-1,-1 1-5,-3 0 1,-2 1-1,-4 0 0,2 0-1,-9 1 0,1 0 0,-2 1 9,6 2 1,-1 0-1,-9-1 0,1 1 1,-3-1-1,0 4 1,-3 0-9,-2 0 0,0 1 0,-3 1 0,-1 0 2,-2 2 1,-1 0-17,23 19 17,-7 4-6,-5 3 318,-17-10 1,-2 4-299,-2 4 0,-2 1 2,-1 1 1,-2 2 5,-2 15 0,-3-1 0,-5-20 1,-1-1-4,0 13 1,-1 1 2,-1-14 0,0-1-3,0 2 1,0 1 128,0 0 0,-1 1-123,0 0 0,0 2 8,0 19 1,-1 4-159,1-17 0,1 0 1,-1 0 150,0 1 0,1-1 0,-1 0-10,1 0 1,0-1-1,-1 0 8,1 3 0,0 0 1,0-1-169,0 9 1,0 1 161,0-8 1,1 2-1,-2-2 4,1 6 1,0-3-24,-1 3 1,1-1 25,-1 1 1,-1 1 222,1-1 1,-1 0-230,0 1 1,-1 0-4,0 0 1,0 1 2,0 1 1,-1-1 153,0 0 0,-1 3-144,0-5 1,0 3 0,0 1-7,0-14 1,0 1-1,0 0 1,1 0-8,-1 0 1,0 1 0,0-1-1,-1 0 2,0 13 1,-1-1 0,1-3-3,-2 3 1,0 3-98,1-9 0,-2 6 1,0 1-1,1-5 94,1-5 0,0-4 0,-1 4-115,-1 4 0,0 5 1,-1-1-1,1-6 118,-2 9 1,0-6-9,-1 3 1,0 0 7,-1-1 1,0-1-9,0 1 0,-1 0-230,-1-2 0,0-1 233,-1 1 0,0-1-3,0-2 0,-1 0 317,-1-1 0,0 0-314,0-1 0,0 1 8,0-3 1,-2 2 7,1-5 1,-1 3 0,0-3-11,-4 7 0,0-1 5,3-9 0,-1 3 0,-1-2 9,-1-1 1,-1-1 0,1-1-226,-5 6 1,0-1 208,3-5 0,0 0 0,0-2-10,-2 1 0,-1 0-43,1-4 0,-1 3 0,1-2 43,-5 5 1,0 0 5,5-6 0,-2 1 0,2-3-9,-2 1 1,-1 0 30,3-5 1,-1 2 0,-2 0-25,0 0 0,-2 0 0,0-1 4,0 1 0,1-1 0,-1 0 6,-15 11 1,1-3-1,12-12 0,1-2-11,-3 1 1,-1-2-1,-1-1 0,-1 0 0,-2-1 1,-1-1 4,-3 0 1,0-2 246,-3 1 0,0-2-252,-3-1 1,0-1-1,-1 0 0,-4 0-1,1-3 0,-4 0 1,2-1 6,11-3 1,1 0 0,-2 0-2,2-1 1,-3 0 0,0-1 0,3 0-1,1-1 0,3-1 0,-12-1 3,9-1 0,-11-2 0,-6 0 0,-6 0 0,-3-1 0,-1 0 0,1 0 0,3 0 0,6 0 0,7 1-5,-5-1 0,7 0 0,3 0 0,-2 0 0,-9 0 0,11-1 0,-7 1 0,-4 0 0,-4-1 0,-1 0 0,-1 1 0,2-1 0,3 0 0,4-1 0,7 1 0,6-1 0,-19-2 0,13 0 0,-5-1-141,7 0 0,-3 0 1,-1 0-1,0 0 0,2-1 142,-1 1 1,3 0-1,-1 0 1,-2 0-5,0-1 1,-1 1 0,-3-1 0,1 0 0,-1 0-3,-2-1 1,-1 1-1,0-1 1,1 1-1,2 0-97,-3 0 1,3 0 0,0 0-1,-3-1 101,1 1 0,-3 0 0,-1-1 0,0 0 0,-1 0 1,9 1 0,0 0 0,-1 0 0,0 0 0,2 1 0,1-1-2,0 0 1,2 1 0,1 0 0,-1-1 0,-2 1-1,-2-1 0,-3-1 0,-1 1 1,0 0-1,2-1 0,3 2-1,-9-2 0,2 0 0,2 1 1,-1 0-1,0-1 0,0 1 0,-1-1 1,-4 0-2,8 1 0,-3 0 0,-3-1 1,1 0-1,0 1 0,4 0 4,0 0 0,3 0 0,1 0 0,-1 1 0,-2-1-3,-2 0 0,-3-1 0,-2 1 1,1 0-1,2-1 0,4 2 4,-10-2 1,5 1-1,1 0 1,-1 0-4,-1 0 1,2 1 0,-2-1-1,-3 0 0,8 1 0,-2-1 0,-3 1 1,0-1-1,2 0 0,2 1 2,1 0 0,3 1 0,0-1 0,0 1 0,-3-1 1,-1 0 0,-3 0 0,-1 0 0,0 0 0,2 0 0,3 0 0,-9 0 0,4 1 1,1-1-1,-1 1 3,-1-1 0,-1 1 1,1 0-1,0-1-1,12 2 1,0 0-1,0-1 1,-1 1-1,1 0 0,0 0 0,-1 0 1,1 0-1,0 0 1,-1 0 1,0 0 1,0 1-1,0-1 1,0 0 0,0 0-3,1 1 0,0-1 1,0 1-1,-2-1 1,-2 1 4,4-1 1,-2 1 0,-2 0 0,0-1 0,-2 1-1,1 0 1,0 0 0,-2-1 1,0 1 0,1 0-1,-2 0 1,0 0 0,-1 0-1,-2 0-2,6 0 1,-3 0-1,-1 1 1,0-1-1,-1 0 1,0 0-1,1 1 1,2-1 0,1 1-3,-4-1 1,0 1-1,3-1 1,0 1 0,0-1-1,1 1 1,-1 0 2,-7-1 0,0 1 1,0 0-1,2 0 1,1 0-1,3 0 4,4 0 0,3 0 1,2 1-1,0-1 1,-1 1 31,0-1 1,0 1-1,0 0 1,0-1-1,0 1-16,-13 0 0,1 0 0,0 0 0,0-1 4,1 1 0,0 0 1,0 0-1,1 0 0,0 1 0,0-1 1,0 0-1,1 1 35,3-1 1,0 0 0,-1 1 0,-5 0-66,11 1 1,-5-1-1,-3 1 1,-1 0-1,1 0 1,3 0-1,4 0-35,-12 1 1,5-1 0,0 0 0,-4 1-15,6-1 0,-6 1 1,-1 0-1,1-1 1,3 1-1,7 0-250,-8 0 0,8 0 1,0 0-1252,-1 0 0,1 0 0,1 0-1540,5-1 1,2 1-1,1-1 3088,-15 1 0,6 0 0,-4 0 0,26-1 0</inkml:trace>
  <inkml:trace contextRef="#ctx0" brushRef="#br0" timeOffset="2649">18245 1981 30153,'17'-48'653,"1"1"1,-1-1-1,1-3 1,-2 5-972,-4 10 0,-3 7 37,-6 8-275,-2 6 118,-1 3 91,0 5-345,-1 3-1312,-1 2 1862,-3 16 112,1 1 10,-2 16 174,1 1-47,0 6 102,1 6-18,1 3 30,2 5-1230,2 1-349,3 1-582,3 0-2868,0-14 1,2-1-2800,2 16 7470,-3-20 1,-1-4 0,-3-10 0,-1-8 0</inkml:trace>
  <inkml:trace contextRef="#ctx0" brushRef="#br0" timeOffset="3318">19020 1947 28024,'3'-10'1033,"0"3"-957,-3 7 1685,0 0-630,5-60-1679,-7 40 267,3-13 1,-3 2-197,-8 22-115,-3 4 1164,-2 1 500,-2 3-340,-12 3-188,6 3-544,-8 4 0,11 3 0,0 4 0,2 2 0,2 3 0,1 15 0,7 5 0,1 1 0,9-4 0,2-12-2211,4-3-174,6 8 349,-2-9 423,4 3 547,-1-8 599,-6-7 182,1-2 515,-4-7 988,-2-5 3607,2-5-3800,-2-4-427,-2-4-260,1-2-237,-2-1-172,-1 0-55,0 0-781,0 2-21,0 0 414,0 3 340,0 0 194,-1 2 270,-1-9-196,1 7 47,0-6 28,1 8 95,0 0-14,9-7 687,2 6 325,11-6-241,3 6-1021,6 1 0,7 2 0,4 1 0,2 4 0,2 2 0,14 2 0,-4 8 0,-5 1 0,-13 6 0,-19 5 0,-7-3 0,-5 5 0,-7-2-1965,-5 0 852,-2 2 448,-6 0 430,-7 8 387,5-7 798,-4 6 263,10-9 450,2 0-1663,3 0 0,2-1 0,4 0 0,3 0 0,3-1-1367,4-1 256,12 4 769,-4-7 439,32 3 724,-24-10 363,17 0-466,-22-8-718,-2-1 0,-1-4 0,-1-4 0,-3-4 0,4-13 0,-7 3 0,3-21 0,-10 18 0,-1-18 0,-8 21 0,-5-5 0,-6 11-629,-3 2-98,-6 2 503,-3 4 503,-4 3-120,-3 3 983,-2 4-1142,-1 0 0,-1 4 0,3 2 0,4 3 0,-5 8 0,15 0 0,-2 5 0,16-2 0,6 8 0,9-4-414,10 7 1,-8-17-1,3-2 1</inkml:trace>
  <inkml:trace contextRef="#ctx0" brushRef="#br0" timeOffset="3543">20155 1696 32767,'0'-5'0,"0"1"0,0 4 0,-33 20 0,23 2 0,-23 20 0,32-1 0,1 3 0,2 2-415,1 1-349,0-1-1872,-1-1-1742,-1-3 2046,0-3-1068,0-4-6431,-1 4 8899,0-16 0,0-1 1,0-18-1</inkml:trace>
  <inkml:trace contextRef="#ctx0" brushRef="#br0" timeOffset="3825">20487 1785 32767,'-43'-13'0,"-1"0"0,4 2 0,5 8 0,8 23 0,-3 3 0,0 4 0,-1 1 0,0 1 0,2 0 0,-7 10 0,7-2 0,3-1 0,12-6 0,12-13 0,15 5 0,21-5 0,-1-7 0,4-4 0,-2-1 0,3-1 0,22-3 0,2-1 0,-21-1 0,-1 0 0,15-1 0,1 0 0,-16 1 0,-1-1 0,1 0 0,0 1 0,-1 0 0,1 0 0,-2 1 0,0-1 0,-2 1 0,-1 0-608,-1 1 0,-1-1-8831,22 2 9406,-12 1 1,-21-1-1,-11 0 1</inkml:trace>
  <inkml:trace contextRef="#ctx0" brushRef="#br0" timeOffset="7742">8030 2123 22903,'-3'-54'1099,"0"-1"0,2 5 1,-3 11-753,-1 23-269,1 6-147,0 5 30,1 3 180,1 1 257,0 5-13,1 4-140,1 8 101,1 7 16,2 7 6,4 33-2474,-2-9 2074,-1-14 0,0 0-247,-2-7 1,0 0-1562,1 2 0,-1 1 915,0 2 0,1-1-1637,0 1 1,1 1 2195,1 5 1,0-3 0,0 4 0,1-2-1</inkml:trace>
  <inkml:trace contextRef="#ctx0" brushRef="#br0" timeOffset="8365">9151 2033 21903,'-32'-42'291,"-1"-1"1,2 3-1,5 12-340,15 23 841,-3 7 1551,3 6-1164,-2 10-561,-3 5-224,-2 6 233,-2 5 249,0 3-3088,-1 5 2761,3 3-620,8-11 1,2 1-1533,-1 20 1425,6-20 0,2 0-533,8 11 75,7-5-1425,9-4 906,6-6 246,5-6 1423,4-6-771,2-7 265,2-6 287,1-4 330,-1-8 444,0-4 210,-2-10 5,-3-5-228,-2-6-298,-5-3-536,-15 5 1,-2-2 9,2-17-236,-7 15 1,-4 0-366,-8-14-392,-5 2-307,-9 3-196,-4 5 59,-5 5 429,-3 6 306,-5 7 2242,-2 5-1150,-3 7-713,1 3 1560,2 4 2364,-8 11-1539,16 1-1136,-3 11-1158,18-1 0,4 4 0,4 22-3085,10-7-6746,2 11 8839,6-18 0,-6-17 0,-1-6 0</inkml:trace>
  <inkml:trace contextRef="#ctx0" brushRef="#br0" timeOffset="8575">10187 1924 32767,'-39'5'0,"0"0"0,2 3 0,10 5 0,22 42 0,2 6 0,2-28 0,0 0 0,1 3 0,2 0 0,0 2 0,2 0-910,1 0 1,2 1 549,3 7 1,0-4-1,-5-14 1,1-7 0</inkml:trace>
  <inkml:trace contextRef="#ctx0" brushRef="#br0" timeOffset="8826">11355 1984 32767,'-45'21'0,"0"-1"0,3 1 0,8 3 0,13 28 0,1 7-62,11-26 0,0 1-452,1 1 1,1 2-1067,0 18 1,2 2 686,1-14 0,2 0-796,0 12 0,4-1-1057,1-18 0,2-2 2421,2 2 1,1-2-1,2 2 1,0-4-1</inkml:trace>
  <inkml:trace contextRef="#ctx0" brushRef="#br0" timeOffset="9208">12663 2479 22075,'52'-14'-1077,"-1"-1"0,-18 4 1,-4 2-1,8 4 1</inkml:trace>
  <inkml:trace contextRef="#ctx0" brushRef="#br0" timeOffset="9377">14017 2285 23489,'1'7'1384,"0"-2"-728,-1-5-4538,0 0-1752,77 8 4819,-22-5 1,-10 1 0,-3 0 0,-6-3 0</inkml:trace>
  <inkml:trace contextRef="#ctx0" brushRef="#br0" timeOffset="9542">15578 2224 27836,'46'0'-881,"0"-1"1,1 1 0,2-1 0,-7 1-1,-7 0 1</inkml:trace>
  <inkml:trace contextRef="#ctx0" brushRef="#br0" timeOffset="9659">16618 2167 32320,'-42'2'-335,"0"0"1,2 2 0,13 2 0,26-1 0,1 4 0</inkml:trace>
  <inkml:trace contextRef="#ctx0" brushRef="#br0" timeOffset="11244">6973 3761 15524,'-3'-10'2784,"1"2"-1916,2 8 376,-11-84-6507,9 52 5439,-4-17 1,1 3 175,5 27 1382,1 5-1493,0 3 804,1 5-1028,0 3 5,0 6 40,1 5-1,1 8-5,-1 7 0,0 6-17,-1 7-5,-1 5-6,-2 3 401,-4 4-412,-3 1 11,-5 1-22,-2 1-1,-3-1-364,0-3 359,0-4 45,0-8 39,3-6 140,1-7 129,3-8 44,1-6-10,3-4-124,0-8-101,2-6 45,0-22-123,3-1-33,-1-16 2499,5 5-2520,2 8 1,2-2-2771,3-20 2751,-1 18 0,1 1-5,6-16-178,1 1 195,0 4 5,0 5-384,-1 7 406,-1 7 210,-3 9 153,-3 4 197,-2 7-241,-2 3 3035,3 7-2981,-2 4 22,13 14-358,-5 0-232,7 11-156,-4 0-42,3 5-50,-1 6 56,4 3-119,-1 4 253,2 1 23,0 1 29,1 0-39,-2 0-1083,1-3 968,-1-1-135,-1-5-179,-1-4-2179,5 3 577,-9-13-1882,0 1-4232,-9-14 7675,-3-4 1,-2-4-1,-2-2 1</inkml:trace>
  <inkml:trace contextRef="#ctx0" brushRef="#br0" timeOffset="11420">6809 3861 20547,'-6'-2'2309,"1"-1"-2141,5 3-12,54-63-5709,-18 43 5545,5-16 0,4 2-333,10 24-4575,-1 4 1,1 0 4443,4-1 1,-15 3 0,-8 1-1,-22 2 1</inkml:trace>
  <inkml:trace contextRef="#ctx0" brushRef="#br0" timeOffset="11878">7618 3487 23860,'2'-7'2350,"0"1"-1632,-2 6 894,0 0-1495,-17 55-4441,11-22 4269,-3 5 1,-1 4-1,8-2 0,1-1-137,1-6 1,0 1-963,2 13 0,1-1 869,4 8-154,2-11-39,-1-17 103,-2-6 2084,-1-3-1872,-2-4 719,-1-5-424,-2-4-117,1-2 3358,-4-5-3401,-7-11-24,-1-1 2,-7-11-15,4 3 56,0-3-7,2-2 41,2-16 28,5 10-937,2-9 1004,6 13-92,4 1 154,10-14 221,-1 12 40,7-11-1,-2 15-294,2 3 345,2 2-40,1 4 90,10-1-2,-9 9-2593,8-1 2216,-13 9-555,2 3 317,0 4-114,-1 4-118,1 7-152,0 4-55,-2 5-32,-1 3 6,-2 2 40,-4 2 58,-4 1 213,-5 15 85,-9-11 193,-6 12-1898,-10-18 2199,-5 0 84,-4-1 2080,-3-2-2020,-3-1-84,-2-4-451,-1 0 339,-2-5-300,1-1-488,1-5-1073,4-2-2172,7-5 3679,3-3 0,12-2 0,3 0 0</inkml:trace>
  <inkml:trace contextRef="#ctx0" brushRef="#br0" timeOffset="12330">8289 3580 19339,'-2'44'-167,"0"-1"0,0-2 0,1-5 1778,2-6-1746,3 16 3,0-10 79,2 24 18,-4-26 1500,0 8-1666,-1-16 1167,-2-2-923,-1-4 3053,0-3-3140,-2-3 1007,0-2-751,2-5 79,-1-3-3,3-4-158,-2-3-272,0-3 88,-5-14-49,-1 1 13,-3-12-14,-3-14 8,3 7-278,-3-15 326,5 14-1180,1-14 1318,3 13-2888,2-9 2906,3 18-2,3 3 7,3 0 19,6 3 386,3 1-88,5 3 71,3 3 56,20-1 0,-6 8 842,13 2-982,-10 7 2881,1 8-3315,2 3-76,2 8-162,0 6-1049,-1 6 871,-2 2 20,-5 4-27,-7 1-338,-9 0 370,-8 1 479,-8-1-206,-11-1 640,-8 1-329,-10-2-2948,-10 2 3031,-7-3 69,-7 0-1811,-6-3 1635,27-17 0,-3 1-785,-15 3 1,0-2 155,11-4 1,0-1-485,-11 2 1,1-2-6564,-12-3 7445,2-3 1,26-3 0,5-1-1</inkml:trace>
  <inkml:trace contextRef="#ctx0" brushRef="#br0" timeOffset="13097">9690 3735 22929,'-22'-38'84,"4"7"-179,18 31-73,0 0 117,3 0 18,-1 3-57,3 1-72,0 4-685,0 11-261,-3-2-1531,-1 8 1791,-6-3 0,3-9 0,-3-2 0</inkml:trace>
  <inkml:trace contextRef="#ctx0" brushRef="#br0" timeOffset="13415">9860 3597 17246,'0'-6'2559,"0"2"1369,0 4-3914,-7-40-3532,1 42 3696,-9-21-338,3 57 166,-3 7-738,-2 7 712,-1 4 33,8-26 1,1 1 12,-1 2 0,2-1-29,-1 2 0,0 1 467,2 0 0,1 0-667,2-1 1,1 1-510,1-2 0,2 0-3806,10 29 4506,-2-29 0,2-2 1,2 1-1,2-2 0</inkml:trace>
  <inkml:trace contextRef="#ctx0" brushRef="#br0" timeOffset="13937">10974 3908 23209,'8'-41'360,"0"0"0,0 3 1,-3 9-92,-7 20-51,-1 2-95,-2 3-67,-2 2-28,-1 2-17,-5 6 1,-3 5 4,-5 7-10,-4 6 5,-3 4-14,8-4 1,0 2-3402,-9 15 3387,10-13 1,3 0-12,-2 11-2302,6-2 2268,6-3 6,5-2-33,21 3 72,22-12 19,-5-12 1,2-3-762,-2-6 1,0-3 764,4-2 0,-1-3 16,16-10 1293,-3-3-1265,-22 4 1,-2-4 58,-5-6 1,-3-2-49,14-18-5,-18-10-17,-23 24 34,-14-13-139,-14 4 94,8 17 1,-3 3-6,-21-6-12,-6 11 6,13 12-6,-1 4 0,2 3-11,2 5-39,-7 12-17,16-2-35,-1 9-37,20-5-85,6 1-202,4 2-372,7 2-1202,5 0-3180,8 0 5169,11 2 0,-13-13 0,2-3 0</inkml:trace>
  <inkml:trace contextRef="#ctx0" brushRef="#br0" timeOffset="14154">11970 3532 16602,'0'-43'373,"-1"-1"1,1 4 0,-2 10 2375,-5 21-2620,1 4 1359,-1 9-1477,2 6 859,0 10-864,1 7 5,0 16 0,1 4 1028,1-15 0,0 1-1045,-1 23 1,0 1-7,1-19 1,1-2-34,-1 2 1,-1 1-60,1 0 0,-1 4-1082,1 6 1,0 6 0,1-3 1185,0 3 0,0-1 0,0 10 0,0-7 0,3-13 0</inkml:trace>
  <inkml:trace contextRef="#ctx0" brushRef="#br0" timeOffset="15414">13090 3644 9884,'-5'-3'5438,"2"0"-352,3 3-4117,-61-6-532,39 10-233,-14-4 1,1 3-130,17 14 222,-3 4 151,-10 18-269,6-6-583,-7 14 522,11-10 16,-3 18-83,8-12-1,0 11-11,12-19-5,4-4-1,7-2-16,6-4 22,7-3 17,7-4-239,3-3 262,5-6 10,2-4-3015,0-3 3043,0-8-1286,0-3 1303,-3-7-5,0-5 5,-4-4 247,-3-3-112,-1-21-50,-10-11-346,-4 0 199,-14-2-10,-4 21 0,-6 1 5,-4 4-6,-3 3 12,-3 6 6,-1 3-23,-1 5 5,2 5 2386,0 4-2447,3 5-28,3 3 2114,4 4-2148,2 5-11,2 5-39,2 6-73,3 5-128,1 4-287,4 4-632,5 1-2129,9 3 3361,13 5 0,-13-18 0,2-1 0</inkml:trace>
  <inkml:trace contextRef="#ctx0" brushRef="#br0" timeOffset="15630">14549 3464 25539,'-44'32'-13,"0"0"0,4-2 0,7 1-476,18 17 422,1 5-68,2 5 3,7-26 0,2-1-330,-1 3 1,2 0-26,0 2 0,1-1-993,2 2 0,0-1-889,2 1 0,2 0 1921,2 4 1,1-3 0,2 3 0,1-2 0</inkml:trace>
  <inkml:trace contextRef="#ctx0" brushRef="#br0" timeOffset="15769">15190 3907 18554,'0'-6'1978,"0"1"-5255,0 5 0,0 0 0</inkml:trace>
  <inkml:trace contextRef="#ctx0" brushRef="#br0" timeOffset="16453">15529 3774 18997,'2'-7'2526,"0"2"-1702,-2 5 951,0 0-1366,1-62-767,-7 44 616,0-45 108,-7 60-214,-3 3-29,-3 5-44,-3 4 66,-24 30-111,11 3-1643,13-16 1,2 1 1608,1 19-1943,13-13 1932,4-1 0,7 0-1,4-3 35,20 8-18,-3-12 18,16 3-29,-7-16 17,3-5 17,-5-6 0,1-3 2007,17-15-1974,7-2-5,-28-12 6,-17 4-6,-5-4-17,-4-1 28,-6-20 1,-8-3-26,3 22 0,-2 1 58,-18-21-32,-7 15-68,6 19 11,-2 10 3179,-1 12-3246,8 2-56,-4 7-3285,12 2 3145,3 4-992,4 12-291,7-5 1535,22 22 0,-12-29 0,12 6 0</inkml:trace>
  <inkml:trace contextRef="#ctx0" brushRef="#br0" timeOffset="16654">16711 3459 23355,'0'-4'2627,"0"0"-1905,0 4-716,-44 81-18,31-39-1288,-12 12 1,3 2 1215,19-4-118,1 3-2365,1 2 1693,2 2-610,4 0-2289,5-2-1609,8-6 5382,8 0 0,-11-25 0,0-3 0</inkml:trace>
  <inkml:trace contextRef="#ctx0" brushRef="#br0" timeOffset="16839">17651 3414 22700,'-17'54'-49,"1"1"1,1-4-1,1-3-270,0 5-1777,3 5-285,3 2 2381,5-24 0,0-2 0,1 2 0,1 0 0</inkml:trace>
  <inkml:trace contextRef="#ctx0" brushRef="#br0" timeOffset="17255">19062 3603 20400,'-49'-20'123,"0"0"0,5 1 1,8 7 2146,17 14-2147,3 1 907,7-2-873,2 1 587,6-2-515,1 0 1874,2-3-2063,0-2-35,4-5 1,2 0 16,2-3 1,9-7-7,-3 6-10,5-6 5,-5 9 6,-1-1-11,-1 2 5,-1 1 34,-1-1-6,-3 4-34,-2 1-10,-5 4 5,-2 1 0,0 4-6,0 4 17,0 7-5,0 7-3,-3 12 0,-2 3-20,-4 14-282,0-7 1,-1 1 180,-8 11-1889,-2 2 1626,-1 2-252,3-1-359,3 2-2228,9-20 0,2 1-6611,0 15 9403,4-21 0,1-5 0,0-10 0,1-9 0</inkml:trace>
  <inkml:trace contextRef="#ctx0" brushRef="#br0" timeOffset="21169">7638 6590 9470,'-43'2'1010,"-1"-1"1,1 0 0,-18 2 0,7 3-2384,-5 12 1695,14 1 0,-1 2-218,10-3 0,0 1-456,-13 8 1,0 2 382,12-3 0,1 0-904,-3 3 0,0 2 879,-2 4 0,-1 1-1,-3 3 1,0 1-1,13-11 1,0 1 0,0 0-5,-2 2 1,0 0 0,-3 3-468,-3 3 0,-3 3 1,0 1-1,1-2 462,-3 5 1,1-3-1,-2 3-190,11-10 1,-2 2 0,-1 0 0,1 0-1,2-2 207,-11 11 0,3-2 0,0 0-36,10-11 1,1-1 0,-1 2-1,-3 4 118,-2 2 0,-5 4 1,-1 3-1,-1 0 1,1-2-1,4-3-45,-2 2 0,4-3 1,-1 0-1,-4 5 39,8-9 1,-2 3-1,-2 2 1,-2 2 0,1 1-1,0-2 1,2-1 0,3-3 39,-6 7 1,3-2 0,2-1 0,0-1 0,-1 1-66,0 1 0,-1 0 0,1-1 0,1 1 0,0-1 7,-6 8 0,1 0 1,2-2-1,2-2 11,2-1 0,3-2 1,0-1-25,1 1 0,0 0 0,1-1-10,2 0 1,0-1 0,1 1-4,2-2 0,0 0 0,0 1-16,3-2 1,0 1 0,0 0-13,2-1 0,1 0 0,0 1-4,2-3 0,1 1 0,0 3-21,-3 11 1,2 4 0,0-2 8,6-13 1,1-2 0,0 2-12,-2 10 1,2 2 0,2-3 400,2 1 0,4 0-446,2-4 1,2 2 0,2-2-22,1 8 0,3-1 20,0-9 0,0 1 0,3-3-22,5 0 0,2-4 13,3-2 1,2-2 33,2-5 0,4-1 48,19 2 0,6-4 356,-12-8 0,4-4-312,10-2 1,7-3 0,-3-2-118,0-5 1,0-3 85,-9-1 0,3-1 0,5-5 58,-4-4 1,5-5-1,3-2 1,-3 0 0,-5 1-43,2 0 1,-5 1 0,5-3-16,-2 0 0,7-2 1,2-1-1,-4 1 0,-9 0 25,-7 2 0,-7 0 0,0 0-408,18-10 1,0 0 468,-4-2 1,0 1-195,-4-1 1,-2 0 233,-3-1 0,-1 1-110,-3-1 1,-2 0 128,-3 1 1,-1-1 369,-3 2 0,-2-1-176,5-7 0,-3-2-37,-5 3 0,-3 1-193,-1 1 0,-2 1 84,-1-20 275,-20-3-399,-4 21-27,-8-16-17,1 27-28,-3 3 1330,-1 1-1347,-11-2 1850,-2 5-1811,-3 0-72,9 8-90,13 6 628,7 2-712,5 1 3420,0 3-3297,2 3 101,3 5-6,5 5-5,5 6-437,4 6 431,4 4-16,4 5-4,-3-7 1,2 1-700,-6-7 0,1 1 708,7 8 0,0 0 11,13 15-2793,-1 1 2749,-2 1-9,-15-13 0,-1 2-922,-7-9 0,-2 0 905,3 11 0,-3 0-1361,-5 19 759,-5 1-666,-10 1 1327,-6-12 0,-1-3 0,2-4 0,0-12 0,0-1 0</inkml:trace>
  <inkml:trace contextRef="#ctx0" brushRef="#br0" timeOffset="22889">8685 10203 20442,'0'-7'3293,"0"2"-2968,0 5 45,0 0-348,-64-8-11,15 38-422,5-22 1,1 3 404,13 16 0,6 4-5,-11 14 0,3 3-11,4 0-6,14-14 0,3-1-6,-3 15-11,3 10-11,16-24 11,5-5 1,8-2 182,6-3-208,8-9 0,3-3 48,14 1-642,-8-4 1,0-3 663,10-9 5,0-4 18,-1-6 21,-17-1 1,0-2 34,15-10-32,-18 8 1,-1-3 72,-5-3 1,-3-1-4,9-16-277,-12 14 0,-2-2 457,3-29-140,-8 14 5,-2-11-4,-7 22 15,-3 6 619,-6-4-697,0 12-28,-6-2 6,-1 9-56,0 5 1301,1 2-1475,3 4 613,7 1-574,1 0-44,1 0 112,0 4 33,0 0 6,0 3 5,1-4-5,0-1 532,0-2-561,-2 3-10,0 4 44,-2 4 6,-2 7 0,0 1 6,-2 3-6,0 5-11,-2 1 5,2 2 6,0 2-5,1-1 16,2-1-17,3-3-5,1-3 5,3-3-10,3-3 10,3-3 17,3-3 12,2-1 5,4-4 11,3-3-6,4-2 51,17-13-28,-7-1-1757,12-10 1779,-14-1-164,-3-2 377,3-15-123,-11 9-17,-1-10 118,-13 4-168,-7 9-12,-5-5-33,-7 13-5,-4 2-29,-6 3-5,-4 1 11,-18 2-23,9 5-33,0 5 0,1 2-44,7 2 1718,-12 5-1742,34 4 149,2 3-764,2 16 28,5-3-343,4 12-3992,19 5-4218,-5-12 9236,10 5 0,-20-25 0,-4-5 0</inkml:trace>
  <inkml:trace contextRef="#ctx0" brushRef="#br0" timeOffset="23604">9976 10216 21321,'-1'-43'818,"1"0"0,-1 3 0,-2 7-348,-4 13-112,-4 3-111,-4 5-68,-4 4-45,-4 4-5693,-6 5 5654,-6 6 1187,-5 6-1215,-6 5 138,11 1 0,-1 0-177,-18 13-14,19-8 0,1 0-3,-6 13-1028,17-10 1,2 1 983,-6 14 2,12-9 0,4 0 1736,4 2-1717,11 6 7,8-20 10,11-6-16,27-6 0,-3-9 2,-13-3 1,0-4 14,23-13 22,-1-7-918,-28 11 1,0-1 917,-2-1 0,0-1 39,21-21 163,-7-3-146,-6-3 1336,-7-3-1319,-7-2 11,-6-3-12,-4-3 6,-7 16 1,-1 1 16,0-20-42,-2 23 1,-1 2 103,-2-5-1,-3 7 1,-2 8-45,-1 6-11,0 6 358,-5 2-454,6 7 2822,-3 3-2839,6 6-27,0 7 0,-1 5 11,-1 8 165,1 6-182,1 7 0,1 7-42,3-6 0,0 1 14,0-7 1,1 0 165,1 13 0,0-1-211,1-12 0,2-2-190,7 32-78,5-6-90,5-5-123,4-7-79,5-6-745,17 1-2222,-9-17 3107,11-3-208,2-26-836,-12-8 1475,11-14-186,-17-3 355,-2-5-1150,-3-5 1289,-2-2 46,-3-2 1655,-1 1-1549,-1 2 521,5-9 975,-8 18-1378,1-4 875,-11 22-1066,-5 8-302,-1 2 3370,-3 7-3398,-1 1 30,-5 9-14,2 0 23,-1 7-28,2-6 0,5 6-6,4-6 45,13 4-28,-1-10 0,11-2-3387,-3-6 3393,2-4 56,14-10-18,-10-1-16,5-7 23,-16 3 22,-6-1-6,-6-2 11,-4 0 68,-5-9-90,-3 9 5,-4-7-21,-3 11 44,-1 3 3425,-8 0-3458,5 8-35,-7 1 7,6 6 10,-2 2-21,-1 4 16,-1 4-17,0 3 6,0 5-34,-6 13-11,3 11 5,1 3 23,9 3-33,9-10-23,4 2-51,6-1-100,5 1-146,8-1-992,5-1 370,4-2-789,2-2-3395,3-2-4123,-3-6 9282,-4-4 0,-13-11 0,-4-5 0</inkml:trace>
  <inkml:trace contextRef="#ctx0" brushRef="#br0" timeOffset="24490">12272 9823 25998,'32'35'12,"-6"1"-7,-26 1-5671,0 1 5677,0 0-11,-2 10-669,2-14 669,-3 5 1075,3-20-1063,0-7 27,0-4 73,0-4 2713,0-3-2663,0-6-61,0-3 2799,1-19-2878,1 3-968,2-12 979,1 6-5,3-3 34,2 2 50,10-11-62,-4 13 18,14-10-3119,-12 20 3057,6-1 253,7 8-264,-5 4-1,12 2-22,8 7-5,-8 3-18,12 4-111,3 13-2093,-12-3 2104,14 10-45,-19-6 2050,2 1-2095,-1 0-5,1 0 44,2-2 34,0-4 17,1-3 448,0-4-387,-3-5 34,-1-2 45,-4-5-6,-2-4 79,6-12-12,-11-1 91,3-9 111,-11-5 224,-9-14-308,-1 8 163,-10-7-91,-7 28-139,-20 7-90,1 13-11,-15 11 12,8 7-15,8-2 0,0 1-2271,-14 12 2265,15-11 1,2 3-20,-8 20 11,13-11 12,5 7-29,13-16 12,7-3 5,7-4 0,5-3-1505,7-3 1510,5-5 12,23-6 286,9-14-275,-1-1 878,-5-12-866,-23 5-26,-3-4 65,-5-3 10,-5-3 24,-4-2 4,-6-1 12,-2 0-5,-5 1 1672,-1-8-1673,-3 13 12,-2-3-6,-1 16 1050,-3 5-1072,1 3 36,0 4-59,1 1 3283,2 3-3389,0 2 11,1 4-11,-1 14 16,0 1-98,0 26-13,2-11-107,1 15-364,3-11 45,3 2-213,3-1-1383,14 13 616,-2-16-695,12 5-1037,-3-21-3967,3-7 1152,-2-6 5458,-5-4 1,-12-3-1,-7-1 1</inkml:trace>
  <inkml:trace contextRef="#ctx0" brushRef="#br0" timeOffset="25002">13895 9789 18212,'4'-64'1484,"0"1"1,-1 6 0,1 3-651,-1 14 1,-1 2-2052,1 4 0,-1 1 1682,1-28 1328,-2 15-1564,-2 29-78,0 2 468,-1 12-664,1 2-11,0 1-5,1 4 33,0 4 2094,0 8-2049,2 8 11,1 7-11,3 9-17,-2-5 0,0 3-3398,2 24 3398,-2-20 0,-1 0 0,0 19-456,0-1 450,-1-20 1,1-2-6,2 18 11,-1-24 0,0-1-56,6 12 33,1-13 35,-2-5-12,-2-15 28,-3-8 0,0-6 39,7-13-45,7-15 6,2-7 1175,5-5-1186,-5 9 0,1 0 527,3 4-504,9-5-18,-9 15 17,9-4-33,-19 18-6,-2 2-11,-8 5 2128,-1 3-2111,-1 5-12,3 13-5,1-1 0,2 9-1,12 11 12,-4-14-16,12 12-297,-8-22 313,5-3 0,18-2 0,-8-6-676,13-2 671,-14-6 10,-2-5 7,-2-4 10,-3-4 17,7-15-16,-11 3-685,3-11 695,-11 9 18,-2-1 22,-2 3 22,-2 4 296,-2 4-251,-2 5 796,-2 5-835,-1 4-34,-1 3-134,-1 3 810,0 7-755,2 9 1,1 5-34,1 7-285,10 24 84,-5-17-267,3 2 1,0 0-446,3 0-1711,1-6 0,2-1 2669,7 7 0,-2-6 0,-10-16 0</inkml:trace>
  <inkml:trace contextRef="#ctx0" brushRef="#br0" timeOffset="25145">15148 9461 10422,'0'0'0</inkml:trace>
  <inkml:trace contextRef="#ctx0" brushRef="#br0" timeOffset="26053">16589 9794 17757,'-20'-41'364,"0"-1"0,4 6 0,-2 9 662,-15 21-857,4 8 1233,-4 4-1139,-24 16-190,12 0-45,14-7 0,0 3-36,2 4 0,2 2 19,-13 13-19,9 3 0,4 5-457,15-13 1,3-1 433,-4 7 0,4-1-58,14 15 705,10-20-739,9-5-23,9-3-453,8-7 396,10-5-71,7-7 148,-26-5 1,1-1-80,1-2 1,1-2 1349,0-1 1,0-2-1311,-1-2 0,1-2-1337,10-9 0,-2-3 1468,-11 5 1,-2-1 33,8-8 0,-3-2 187,3-16-108,-5-6-667,-15 10 1,0-1 631,-5 8 1,-1 0 11,3-13 0,0 0-107,-5 12 0,0 1 264,4-15 0,0 0-65,-4 14 1,0 0 24,2-8 1,-1 0 571,-2-16 1584,-5 21-1792,-11-6-329,0 29 400,-4 1-518,4 11 3144,3 2-3217,0 1-23,0 6 12,1 4 11,-2 9-23,-1 6 23,-1 9-20,2-1 0,0 1-364,-2 23 361,3-15 0,0 0 0,2-9 1,0 0 2,0 2 1,1-1-15,0 1 0,1-1 0,-1-1 0,1 0-27,1 27 7,2-22 1,1-2 8,3 13 17,4 6-226,-4-30 237,-2-7 39,-1-6 113,-1-6-74,-1-4-16,0-7 909,1-5-932,2-7-11,2-3 12,2-2-1,3-2 0,3 0 0,1 2-5,2 1 260,0 4-254,0 2-35,-1 4 23,5 3-45,-6 5 23,4 3-6,-6 5-17,2 5 23,0 4-23,2 3-17,1 4 12,0 1 0,1 2 5,1-1-6,1-2-10,2-1-29,1-2-44,13-1 89,-8-8 6,9-1 11,3-13 22,16-21 6,-11 3-142,-20 5 0,-2-2 187,6-18-17,-8 9 11,3-8 29,-12 15 172,-3 0-94,-4 9-12,-1 1-38,-5 10-24,-1 2-105,0 5 266,0 2-238,0 7-63,3 14-21,0-2-40,3 13-45,1-5-503,7 18-175,-2-10-2156,4 1 0,3 1 2149,6 3 0,3 6 1,-15-34-1</inkml:trace>
  <inkml:trace contextRef="#ctx0" brushRef="#br0" timeOffset="26922">18209 9766 20787,'-2'-39'211,"0"0"0,1 1 0,-1 12 1943,0 23-2053,0 0 963,-4 2-1024,-1 0-35,-6 1 12,-3 3-3,-17 9 0,-3 2-8,-4 4-1090,-5 5 1,2 2 1071,12 1 558,8-3 1,2 1-547,3 5-11,0 10-6,13-3 12,8-9-2097,15 13 2091,1-19 5,10 2 6,6-8 11,4-8 2224,1-2-2224,-3-9 0,-11-3 6,-1-7 124,-2-1-124,-2-5 11,-2-2 3409,4-18-3398,-8 7 3,-4 2 0,-2 0 20,0-7 22,0-9 22,-5 20 17,-2 4 12,-1 6-7,-1 5-21,0 4-40,0 4-22,0 1-40,0 2-5,-1 5 0,-1 10 0,1 3 34,0 25-28,0-10-3393,1 16 3354,0-10 10,3 18-2251,3-13 2263,6 12-667,14-8 639,-3-14-11,10 5-6,4-15 22,2-10 40,13-12 5,-11-11 1234,-2-12-1257,-10-3 1,0-6 0,0-6 22,-1-4-3,-8 5 1,0-3-585,-4 10 0,-1-2 570,6-10 1,1-3-212,1-3 0,0 0 214,-6 10 1,0 0-179,6-11 1,-2-1 185,-8 16 1,-1 1-1,-1 1 1,-2 0 809,6-27-798,-7 5 1875,-6-10-1847,-6 21-17,-5-6-1420,-3 24 1420,0 6 1125,1 4-1119,3 7 1037,1 3-1071,3 3 202,1 5-202,-1 6 3329,-3 24-3329,2 0-321,-3 22 321,5-13 0,0 1-951,0-7 0,1 1 951,-1 16 0,0 0 0,2-11 0,0-1 0,0-1 0,0 3-463,3 15 0,0-1 407,0-16 0,2 3-1332,5 0 0,2 9 0,2-1 0,-1-7-1620,2-1 1,2-1-270,2 6 0,1 4 0,-1-10 2918,10 0 0,-14-21 0,-5-10 0</inkml:trace>
  <inkml:trace contextRef="#ctx0" brushRef="#br0" timeOffset="27781">20451 9548 24496,'-3'-39'375,"0"1"1,-1-25 348,3 61-741,0 1 138,6 9-121,11 14-17,4 3 12,9 13 5,-2-6-247,1 3 247,1 3-22,-2 2-9,-11-10 0,-2 1-8,-4 3 0,-1 0 19,0 0 1,-2 0-9,-8 26 28,-13-14 22,-2-17 316,-6 0-242,-2-20-52,7-9-10,-3-7 11,10-20-40,5 1-11,12-7 1,4 0 0,4-4-110,1 8 1,4 0 52,25-8 12,-8 10-34,15-4-319,0 10-34,-12 7-878,-8 4 1,0 1-3912,3 2-4605,7-1 9176,-18 5 0,-11 1 0,-6 2 0</inkml:trace>
  <inkml:trace contextRef="#ctx0" brushRef="#br0" timeOffset="28619">21216 9502 21735,'15'-46'479,"0"-1"0,0 1 0,3-11 0,-2 5-297,-5 14 0,-2 3-4951,5-15 5105,0 2-22,-2 4 1328,-1 7-1316,-2 6-41,-2 7 745,-2 6-767,-2 3-313,-1 7-90,-1 9 112,-1 19 28,0 6-6,0 15 28,0 0 2576,0 8-2576,-1-9 1,0 5-633,0-5 0,0 4 1,0-2 612,0 11 0,0 0-3,-1 8 0,2-4-6,0-3-239,1-7 245,0-7 0,0-5 0,0-7 17,-2 1-17,-1-12 39,0 0 354,0-12-253,1-3 1999,1-1-2038,0-9 245,2-1-335,2-10 12,2-2-18,11-15 23,10-8-1699,-7 16 1,2 1 1686,15-15 12,-1 8-5,-11 16-23,-3 4-245,9 1 234,-9 7-6,7 1-5,-9 6-6,2 4-17,0 4-11,2 6-17,0 3 3243,2 2-3293,-2 2-948,1 0 892,1-1-34,-1-1 0,0-2 344,0-2-361,1-2 39,-2-4 23,1-3 17,-1-4-3026,0-1 3127,0-3 16,0-3-118,1-3 169,-1-3 34,10-12-23,-11 2 22,7-9 12,-12 3-6,0-2 33,-2-1 3019,-2-1-2996,-2 2 51,-2 2 5,-3 4 11,-4 3 1180,-1 4-1129,-9 1-174,-9 4-39,-4 3-29,-7 6 1,3 5-6,-17 16 1,16-5-12,-11 11-3376,23-11 3371,3-1 5,3 0 5,3-1-10,2-2 5,1-2 28,3-1 5,2-3 40,11 0-22,0-2-1,9-2-16,-1-1 50,1-1 5,2-2 3415,-3-2-3341,-2-1-12,-5 1 28,-2-1 28,-4 1-16,-3 1 21,-1 2-44,-3 0 62,-1 1-213,-1 0 0,0 6-68,7 7-38,3 4-141,8 8-201,0-3-730,5 3-66,1 2-1562,2 2-6738,-3-2 9555,-4-4 0,-10-10 0,-4-6 0</inkml:trace>
  <inkml:trace contextRef="#ctx0" brushRef="#br0" timeOffset="28970">19620 10763 17914,'62'-11'210,"0"0"0,-4 1 0,3 0 0,-3 1-433,5 0 1,0-1 261,-4 2 0,5-1 1,-2 0-167,-9 2 0,-2 0 1,1 0 156,5-1 0,0 1 0,2 0-45,1-1 1,2 0 0,-1 1 25,-13 1 0,1 0 1,0 1-1,-1-1-2,2 0 1,0 0 0,0 0 0,-1 0-3,1 0 0,0 1 0,0-1 0,0 0 0,-2 1 0,0-1 0,1 0 0,2 0-1,0 0 1,3 0 0,0 0 0,0 0 0,-4 0-103,0 0 1,-3 1 0,-1-1 0,2 0 96,10 0 1,2-1-1,-1 0 1,-5 1-15,-7 0 0,-3 1 0,-2 0 39,16-3 1,-3 2-226,-8 0 0,-2 1-493,-7 0 1,-4 1-8747,18-2 9742,-17 2 1,-19 2 0,-8 1 0</inkml:trace>
  <inkml:trace contextRef="#ctx0" brushRef="#br0" timeOffset="71532">20362 9601 21489,'-19'-56'998,"4"11"-735,14 38-22,0 2-23,1 0-16,-1 2-18,1 1 1446,0 1-1630,3 3-11,1 0 33,3 5-11,3-1-11,2 2 23,4 0-18,2 2 12,2 0 6,2 1-1,1 0-11,1 1-5,10 6-6,-9-6 0,6 5 5,-11-5 12,-2 0 1,-1 1-13,-1 0 1,0 1-6,-2 0 5,0 1 18,-1-1 16,6 9-17,-5-6-10,4 6 10,-7-5-11,-1-2-11,-1 1 34,1 8-29,-2-5 12,0 6-11,-2-8-6,0 0 22,1 7-16,-3-6 5,2 3-17,-5-7 12,0-3 16,-1 0 12,0-2 28,-1-1-6,-1-1 22,-3 0 12,-2 0-6,-1 0 5,-4-2 34,-11 4-11,-8-2-56,-1 0-347,1-2 352,9-5 90,-2 0-67,7-1 12,-1-2-24,7-2-27,2-3 6,0-2-23,-4-9 359,4 3-376,-4-6 11,6 6 6,0-1-5,2 0 5,1 1 44,-1-12-32,3 4-24,0-9-4,5 10-7,3 1 18,5 3-23,3 0 16,6-2 1,4-1-1316,5 0 1305,5 0-650,3 0 661,18-6-1,-15 6-10,10-3 11,-21 8 5,-5 4 12,-3 0-12,-4 1-11,-1 2-5,-3 0 28,-2 2 1213,-1 1-1213,-1 0-6,-2 1 768,0 0-768,-2 1 28,-1 1-39,-2 1-443,-1 1-111,0 4-757,2 0-4083,1 3-4454,3 0 9815,-1 0 1,-2-4 0,-2 0 0</inkml:trace>
  <inkml:trace contextRef="#ctx0" brushRef="#br0" timeOffset="134151">20293 11937 17549,'-42'-10'-17,"-1"0"0,1 0 0,-20-2 0,2 2-42,16 8 1,-3 3-40,-2 3 0,-8 3 0,-2 2 0,5-1-910,2-1 1,4 0 0,-5 2 985,6-1 1,-4 1 0,-1 1 0,-1 0 0,3 1-6,-8 3 1,0 2-1,2-1 1,2 0-64,-6 2 1,3 0 0,-2 1 98,2-1 1,-3 2 0,1 0 0,4-1-116,0 1 1,3 0 0,1 0 138,0 0 1,0 1 0,1 1 8,1-1 1,0 1 0,0 1 5,3-1 1,0 1 0,0 0 5,3 1 0,-1 0 0,1 1 4,2 0 0,1 0 0,1 1-150,1-1 1,0 2 0,2 0 154,1-1 1,1 1 0,0 2 53,-9 11 1,0 3 0,3-1-72,10-10 1,2-1 0,0 5 48,-3 12 0,-2 9 1,2 1-1,6-6 224,2 6 1,6-1-289,0 1 1,0 5 0,9-3 1,12-10 1,7-3 0,1-1 409,2 8 1,4-1-444,0-6 0,4 1 0,1-4 183,9 3 1,3-5-179,3 1 1,3-1-12,3-2 1,3-1 10,3-2 1,3-1-3,-16-12 1,0-1 0,2-1 5,2 0 1,1-1-1,0-1-150,2 0 1,2 0-1,0-2 152,2 1 0,1-2 1,0-1-229,3 0 0,1 0 0,0-2 237,3 0 1,0 0 0,1-2 5,1 0 0,1-1 0,5-1 6,-11-3 1,5 0-1,2 0 1,-1-1 0,-2-1-160,2 0 1,-2-1 0,0 0 0,3 0 140,1 0 1,3-1-1,2 1 1,-2-2-1,-3 0 0,0-2 0,-3-1 0,-1 0 0,6-1 4,-7-1 1,4 0 0,3-1 0,-1 0 0,0 0-1,-4-1-83,0 0 1,-3 1 0,-2-2-1,4 1 1,3-3 81,-5 1 1,5 0-1,3-2 1,1 0-1,0-1 1,-1 1-1,-4-1 1,-4 1-23,5-2 0,-6 1 1,-1 0-1,0-2 1,6-1 27,-7 0 1,4 0 0,3-2 0,1-1 0,-1 0-1,-1 0 1,-3 0 0,-4 1-4,2-1 0,-3 0 0,-3 0 1,0-1-1,2-1-5,1-1 1,2 0 0,1-1 0,-1-1 0,-2 1 0,-4 0 2,4-4 0,-4 1 0,-2-1 1,0 0-3,-1 0 1,-1 0 0,-1-1 0,-1-1 54,11-8 1,-3 0-1,-1-1-58,-4 0 0,-2 0 1,-1 0 8,-5 0 0,-1 1 1,-2-2-14,-5 2 0,-1-1 1,-3 0 4,6-16 0,-5-1-3,-6 2 0,-7-3-2,-10 5 1,-4-3-1,-4 3 186,-4-9 1,-5 0-194,-2 9 0,-2-2 0,-4 3-2,-11-3 0,-4 3-4,10 16 0,-1 0 0,-2 1 0,-3 0 1,0 1-1,-2 0-2,-2 0 1,-2 1-1,0 0 58,-3 0 1,0 1 0,-2 1-61,-1-1 1,-1 1 0,0 1 93,-3 0 0,0 0 0,0 2-101,-2-1 0,0 2 0,-1 1-15,-1 0 0,0 1 1,0 1-9,-2 1 1,0 2 0,-1 0-131,2 1 0,-1 1 0,-3 0 31,12 6 0,-3-1 1,-2 1-1,1 1 1,2 0-16,1 1 1,1 1 0,1 0 0,-3 1-89,-12-2 1,-3 1-1,0 1 1,5 2-336,0 2 0,3 2 0,1 1-686,-1 0 1,0 2 0,0 1 1260,-8 3 0,0 1 0,7-1 0,6-1 0,5 0 0,1 2 0,-1-1 0</inkml:trace>
  <inkml:trace contextRef="#ctx0" brushRef="#br0" timeOffset="134618">19078 12512 15420,'-45'20'7,"1"0"0,-1 1 0,-10 2 0,5 3 893,15 3 1,4 1-895,-12 15-6,3 0-12,9-2-10,9-4 0,10-5-18,7-4-684,11-3 735,6-4 249,9-3-209,7-5-1,5-4 23,5-4 5,4-4 251,2-4-231,-10-4 0,1-3 25,18-6-56,-18 3 0,-1-2 73,12-9 6,-4-2 1761,-5-2-1683,-12 0 0,-2-4 68,5-19-155,-12 14 0,-4 0 443,-10-7-524,-10 10 2504,-7 14-2515,-5 3-6,-3 3 1,-4 4-2659,-2 3 2619,-1 2-469,1 3 396,2 4 415,-3 6-633,12 3 118,1 7-2201,17 10-2057,10-3 4431,15 13 0,-11-23 0,3-1 0</inkml:trace>
  <inkml:trace contextRef="#ctx0" brushRef="#br0" timeOffset="134967">21234 12334 23898,'-47'2'147,"0"1"1,3 0-1,3 4-63,9 9 0,1 4-2898,1 2 1,0 1 2816,0 0 0,2 2 2,2 5 1,5 0 1230,6 5-1242,2 8 17,18-16-11,6 0 34,23 6-6,-1-8 883,16 3-883,-17-18 0,0-2-23,19 3-489,-17-6 0,0-1 512,13-3 28,-3-6 56,-5-5 39,-4-5 2912,1-14-2536,-13-9-191,-6-14-151,-26-6-132,-2 28 0,-3 1-8,-15-16 0,-5 6-6,6 17 167,-2 2-189,-17 1-101,-5 8-2868,0 2 2655,6 12-1439,18 4 744,0 8-1214,3 5 2206,-1 7 0,12-13 0,2 1 0</inkml:trace>
  <inkml:trace contextRef="#ctx0" brushRef="#br0" timeOffset="135423">19290 13764 20856,'-12'-50'1148,"0"0"0,2 10 1,2 5-639,6 8-85,2 16 52,0 3-348,0 5-124,-1 2 1,1 9 16,0 3-3363,0 11 3385,0 5-2068,0 6 2047,0 5-1148,1 23 1136,2-14-343,5 14 349,5-23 1573,7-3-1562,8-6-5,7-5 762,-3-10 1,5-4-719,7-2 0,1-2-31,2 0 1,1-2 441,2-5 0,0-3-405,6-6 0,3-3 3,-6-3 1,2-4-1,-1 1-43,-9 4 1,-1-1 0,1-1 11,6-4 0,0-1 0,-6 0 425,-9 2 1,-2 0-309,9-7 1,0-2-384,-4 1 0,-1-1 310,3-4 1,-1 1-51,-14 9 0,-3 1 28,9-11-11,-18 16 726,-5 5-760,-3 3-83,-4 5-163,0 1 734,-9 9-1361,-2 2-5310,-25 24-3652,6-9 9813,-12 12 0,23-23 0,7-3 0</inkml:trace>
  <inkml:trace contextRef="#ctx0" brushRef="#br0" timeOffset="135774">18538 14466 20783,'0'-3'3104,"0"1"-1558,0 2-1339,-62 15-3632,27 6 3512,-8-3 0,-3 6 64,4 15 0,4 4-451,5-7 1,-2 2 339,4-2 1,-4 5-1,1 1 1,2-3-23,3-2 1,3-2 0,-1 2-6,-9 12 0,0 3 0,2-2-15,10-12 0,2-1 1,2 1-238,-10 17 0,2 3 239,8-7 0,0 3 0,3-3-728,0 6 0,2-1 718,4-9 1,1 1 0,3-4-33,5-2 0,3-3-28,2-2 0,4-1-42,1-2 0,2-1 10,4-1 1,2-2-345,2-2 1,1-1-507,4-1 0,1-1-1641,2-3 0,0-1-6851,26 15 9444,-5-9 0,-22-13 0,-10-7 0</inkml:trace>
  <inkml:trace contextRef="#ctx0" brushRef="#br0" timeOffset="136041">20964 14480 26051,'-34'29'72,"0"1"1,0 0 0,-14 13 0,10 0-343,25-14 0,5 4 298,-4 14 0,-2 7 0,1-2-1531,0 1 1,1 1 1498,-1 2 0,-1 6 1,2-2-25,1-6 0,2 0 0,0-3-468,2-8 0,0-3 0,-1 3 417,-1 10 1,0 2 0,-1 0-492,2-3 1,1 0-1,-1-1-2707,1-3 0,0-1 0,0 0 2432,0-3 0,1 0 0,0-4 1,0 2-1,1-9 0,2-14 1</inkml:trace>
  <inkml:trace contextRef="#ctx0" brushRef="#br0" timeOffset="136967">25420 11873 7378,'7'-45'866,"0"-1"1,1 0 0,-1-7 0,-3 6 2082,-10-11-2115,-23 25-520,3 12 1385,-14 1-1207,-9 24 1,-3 8-389,21-4 0,-2 3-467,-16 10 1,-7 6 0,6 1 398,8 3 0,3 2-25,2 0 1,-2 2-1,2 1 215,7-5 0,2 1 0,0 1-234,-3 3 1,1 2-1,0 1-3,-1 2 0,1 2 0,-1 0-10,1 1 1,0 0-1,-1 6-365,4 0 0,-2 5 0,0 3 0,2 0 1,2-6 332,-2 6 1,4-4 0,-1 4 28,4-8 1,-1 4-1,0 2 1,3-4-1,5-5-15,4 13 0,8-5 30,3-5 1,8 0 16,16 8 1,7-4-603,-4-16 1,4-3 601,12 7 0,7-5 40,-10-19 1,3-5 0,-1-2-2,10 1 1,1-2-13,-5-3 1,2-1 0,-2-2-149,11-5 0,-2-3 149,4-1 1,0-2-23,-18 1 1,-1-2 0,1-1 111,2-1 1,0 0 0,0-2-118,0 0 0,0-1 1,4-2 2,0-3 1,3-3 0,1 0-1,-3 0-9,2-2 1,-2-1 0,2-1-3,-4 1 1,3-2-1,-1-1 1,-2-3-2,-3-2 0,-2-2 0,-1-2 0,-3 2 15,3-1 0,-4 0 0,2-4 1,-7 3 1,3-5 0,0-1 0,-3 1 0,-3 3-6,-2-2 0,-3 2 0,-1-2-6,6-10 1,0-3 0,-4 3 2,-4-3 1,-5 3-4,-2-1 1,-3 0-147,-3 2 0,-3 1 149,-3 0 1,-3 1 350,-3 2 1,-3 1-344,-3 2 1,-2 1-9,-4 1 1,-2 2 2,-2 2 1,-4 1-1,-12-9 0,-3 3-3,6 10 1,-1 2-7,-10-5 1,-5 2 43,-9 7 1,-2 5-47,10 5 0,-2 1-4,5 4 1,-3 0-1,2 2-7,-11 2 0,1 2-9,-4 1 0,-1 1-8,18 2 0,-1 2 0,0 0-8,0 0 1,-2 1 0,1 1-25,0 1 0,-1 1 1,1 1-265,0 1 0,0 0 0,0 2 200,3-1 1,-1 1 0,-2 4-634,-4 6 1,-5 5 0,1 2 0,4-1-21,6-3 1,4 0 0,-3 3 850,-4 6 1,-5 5-1,2-1 1,12-5 0,11-6-1,5-3 1,-20 27-1</inkml:trace>
  <inkml:trace contextRef="#ctx0" brushRef="#br0" timeOffset="137367">25381 12390 21763,'-52'-35'256,"0"0"0,3 3 0,4 9-2410,-2 22 2367,-3 5-40,-1 2-5,3 5 12,2 1-63,8 3-16,5 2 22,4 9-2806,11-3 2751,4 9 774,10-7-746,5 14-52,17 14-10,-2-11-6,15 3 17,-7-28 11,3-2-1863,1-4 1896,1-4 412,11-7-372,-10-6 2041,6-6-2024,-14-5 11,-4-4 73,3-15-152,-8 4 211,2-11-166,-8-2-50,-4 11 3154,0-7-3154,-3 17 661,-3 3-689,0 4 6,-5 3-46,-1 2-5,-2 4-39,-2 1-252,-5 3 22,4 2-146,-2 2-184,6 3-426,2 1-1031,4 2-2772,1 3 4828,3 2 0,0-5 0,1 0 0</inkml:trace>
  <inkml:trace contextRef="#ctx0" brushRef="#br0" timeOffset="137686">26066 12151 7039,'2'-8'5971,"0"1"-2223,-2 7-1563,0 0-1877,-12-60-56,-1 44 419,2-16 0,-3 4-464,-11 30 775,-3 3-837,-2 5-534,-18 15 439,11-2-21,-10 10-2198,6 8 2175,14-10-275,-4 9 258,19-3-21,7-11 26,9 7 23,9-14 2053,8 0-2059,7-3-6,5-2 3107,5-4-3078,2-5 837,0-2-586,19-17-133,-25 3 74,-7-10 1,-4-2-109,-12-2-3238,-2-35 3165,-12 34 0,-7-19-524,-5 24 429,-1 2-73,-1 8-169,4 8-318,-2 2-606,0 2-1596,-1 4 2284,0 3 0,10-5 0,2 0 1</inkml:trace>
  <inkml:trace contextRef="#ctx0" brushRef="#br0" timeOffset="138674">24900 13630 20510,'-51'12'231,"0"0"1,2 1-1,5 4-125,18 4 1,3 2-12,-5 3 0,0 2-514,-3 3 1,1 2 480,-4 3 0,1 1-542,-1 4 0,-1 1 494,-1 2 0,0 3-12,2 1 0,0 4 0,0 2-14,8-11 1,1 2 0,1 0 0,-1 1-12,1-1 1,0 1 0,0 0-1,3 0-29,-6 14 0,4 0 0,2-4-119,3 6 0,3-3-106,3-1 0,3 0-269,2-2 0,3 0-648,4-3 1,3-2-1774,3-2 1,3-1 2966,6 3 0,2-4 0,2 3 0,2-4 0</inkml:trace>
  <inkml:trace contextRef="#ctx0" brushRef="#br0" timeOffset="138930">26109 13336 23758,'-3'0'929,"1"-1"-127,2 1-629,-15 72-2377,11-30 2263,-4 9 0,2 2-834,11 4 848,4 4-42,-1-28 0,0-1-12,1 2 1,1 1-15,2 1 1,0 0-324,0 1 1,1 1 294,1 2 1,0-1-48,-1 2 0,0 1-109,0 2 0,0 0-236,-2 0 0,-1 4 149,-2 2 1,-2 4 0,0-7 0,-1-12-1,0-2 1,-2 16 0,1 0 0</inkml:trace>
  <inkml:trace contextRef="#ctx0" brushRef="#br0" timeOffset="140585">25283 13038 23011,'-22'38'181,"0"1"0,1-3 1,8-9 42,16-21 33,1 0 465,7-3-173,16-4-4331,0-4 3933,17-5 379,-4-4-404,4-4 0,2 0-2020,12-7 1930,-11 5 1,-2 0 36,-1-3-58,-3 1 147,10-12-83,-17 10 2079,4-8-1996,-12 5-67,-12 8 96,3-8 380,-12 15-487,-1 0 3330,-3 8-3308,-1 2-471,0 1-145,-3 1-347,1 3-835,-2 1 1692,-4 14 0,5-11 0,-4 7 0</inkml:trace>
  <inkml:trace contextRef="#ctx0" brushRef="#br0" timeOffset="153719">1423 12842 22121,'28'-26'-127,"-1"-1"0,3 2 0,2 6-427,4 14 0,2 4 411,2-1 1,2 0-549,2 1 1,1 1 529,2 0 1,0 0 75,-1 2 1,1 0-9,-2 1 1,-1 0 24,-2 2 1,-1 1 15,-4-1 0,-1 2-239,4 4 0,-3 2-92,9 7-59,-2 11 447,-37-5-880,-16 3 92,-15 5 396,-16 1 140,15-16 1,-2-1 258,-2 1 0,-4-1 127,-16 7 0,-3-1 28,12-6 0,-1 0-41,-12 4 1,1-1 146,17-7 0,2-1-122,1-1 0,1-1-310,-21 10 546,-1-1-448,23-7-169,2-3 145,22-7 259,8-3 617,7-3-632,10-3-91,10-6-887,8-4 584,10-4-34,6-3 155,-25 11 0,3-2 119,13-10 1,7-3 0,-6 1 260,-7 3 1,0-1-650,10-9 1,5-4 0,-11 3 1287,-4-11-484,-17 17 0,-4-1 269,-6-7-230,-7 1-160,-10 3-193,-7 1-102,-11 4 98,-6 1 309,-4 7 1,-2 1 1124,-21-7-1437,23 10 0,1 2 3335,-2 1-3092,21 8 37,7 2 59,3 1-108,4 1 40,4 2 336,5 4-656,8 4-33,9 5-95,9 4-26,8 3-3395,8 4 3424,-22-12 1,0 1-60,2 2 0,1 1-149,2 0 1,0 2 222,-1 1 0,1 2-60,-1 0 1,0 3-530,7 13 0,-2 3-1050,-13-10 0,-2 2-971,1 12 0,-5 0-6370,-10 14 8598,-13-7 0,2-25 0,-3-13 0</inkml:trace>
  <inkml:trace contextRef="#ctx0" brushRef="#br0" timeOffset="156333">5746 12532 15810,'-6'-5'3478,"1"2"-2912,5 3 279,-103-20-3288,53 20 2471,8-4 0,-7-2 0,6 5 51,-14 18-35,-1 5-1376,17-2 1,0 2 1342,11-4 1,0 2-4,-7 5 0,3 2 204,-4 16-217,8 0-6,10 1-6,7-3 17,8-3-1723,8-3 1707,6-4 4,9-4-774,23 2 808,-3-13 1040,19-1-998,-11-17 1,1-5-3,15-3-29,-13-1 1,-2-2 50,-1-7 61,-7-2 68,-7 0 39,-8 2 62,-7 3-17,-8 2-62,-5 3-83,-4 3 473,-14 3-630,-4 3 38,-33 12-27,7 3 2,13-2 1,-1 3-4,-19 12 6,15-5 1,0 3 495,2 3 1,0 0-505,0 0 0,3 1-1,4-2 1,4-1 3,-2 9 248,2 10-254,10-11-12,2 7-16,9-17 16,11 8 6,0-11-22,12 3 28,14-10 0,-4-6 2731,14-2-2742,8-14 11,-12-1 1730,14-9-1697,-19 1 188,-7-1 1,-2 0-21,-1-1 285,11-13-307,-35 27-67,-3 2-50,-4 2-45,-2 1-23,-6 1 6,-4 1 6,-2 0-6,-3 3-6,0 0-3515,-10 8 3415,14-4-1730,-5 3 1584,17-5-157,3-1-224,2 1-1490,2 0-3646,11-1 5769,2 0 0,0-3 0,-4-1 0</inkml:trace>
  <inkml:trace contextRef="#ctx0" brushRef="#br0" timeOffset="156944">5280 13205 12528,'-3'-4'6559,"0"1"-3927,3 3-2453,-5 17-22,4-8 0,-2 14 6,5-13 212,8 2-168,-1-3-17,7 1-16,-1-5-17,2-2-12,4-2-16,3 0-22,3-4-7,4-2-3413,1-4 3386,4-3-2275,0-2 2253,2-2-114,-1-1 113,-1 0 68,7-6 5,-8 4-67,-2-1-123,-18 9-907,-10 5-730,-5 5-928,0-1-6487,-1 0 9119,0 2 0,-1-1 0</inkml:trace>
  <inkml:trace contextRef="#ctx0" brushRef="#br0" timeOffset="157782">6008 13005 12091,'0'-9'3467,"0"2"-264,0 7-711,0 0-2481,-8-29 1135,6 23-1157,-6-18 686,8 33-663,0 4 2318,0 4-2240,-7 26-68,0-14-11,-6 19 6,1-20-6,-1 0 6,-1 0-23,0-1-5,0-2-6,2-3 6,3-3 22,1-1 12,4-8 61,1 1 414,5-13-335,2-3-40,3-6-17,3-6-11,3-1 1,2-4 10,2-2-28,0-1-5,2-2-274,9-11 251,-6 9-16,6-7-12,-8 13 18,-1 2-18,0 3 0,-2 3-5,-3 4-17,4 3-11,-6 4 5,4 2-27,-5 7 340,2 2-323,-1 4-3399,3 4 3404,0 2-28,2 2 0,0 1-241,15 21 117,-11-14-50,11 14-61,-16-20-62,3-2-50,0-2-522,13 2 443,-6-8 34,10 0 100,-10-9-66,17-8 290,6-9 102,0-4 27,0-6-130,-16 3 282,15-12-40,-12 7 51,8-9 33,-18 11 303,3-10-241,-12 10 11,0-5-16,-13 14-51,-1 4 90,-18 3-275,1 5-5,-17 4 5,3 7 6,-4 5 3310,-1 3-3310,-12 14-39,12-4-1769,-6 7 1774,18-8 17,-4 11-28,8 0 6,3-2-28,9-5 27,9-14-2722,4-2 2733,8-4 7,3-3 1255,4-3-1244,2-3 16,1-5 34,-1-3 6,1-4 11,-3-3 28,-2-2 16,-3-2-820,-2 1 832,-3-2 2729,-2 1-2729,-2 1-17,-3 2-17,0 3-11,-4 2 0,1 3 68,-2 3-129,-1 3-79,0 2 22,0 10 1243,-1 2-1243,-3 25 6,-1-6-3164,-3 18 3136,-1-5-28,-3 10-218,5-23 0,-2 3 212,0 3 1,-2 1-688,0 5 1,0 0 630,-2 4 0,0 2-30,0 1 0,0 2-18,-1 2 1,0 1-6,0 1 1,-1-1-827,0 2 0,-1 0 868,-1-3 0,-2 2 50,1-8 1,-2 1-1,0-2 96,-2 3 0,-1-2 36,-6 9 0,-1-5-843,-7-2 975,3-19 647,3-13-530,-8-19-196,12-13-50,-6-17 1306,17-12-1399,9 2 1,4-3-29,3 6 1,3 0-54,2-17 1,5-1-71,4 12 1,3 1 344,3-3 1,3 0-690,4-1 0,1 1-421,4 0 1,1 1-1538,2 1 1,1 2-2054,-1 5 1,-2 3 4187,-2 4 1,-4 3-1,4-1 1,-13 13 0</inkml:trace>
  <inkml:trace contextRef="#ctx0" brushRef="#br0" timeOffset="158326">7283 13375 17242,'37'-21'47,"0"-1"1,0 1-1,17-14 1,-7-4 804,-14-4 1,-6-2-842,-4 5 0,-1 0 154,0-4 0,-2 0-157,-6 9 1,-1 1 5,1-1 0,-2 0 11,0 0 0,-1 0 534,-1 3 0,0-2-343,0-18 0,-1-1 1352,0-9-1470,-4 16 0,-3 4 797,-5 7-727,-2 6-17,-2 5-16,0 5-34,0 6 1411,-1 4-1512,2 5-11,-1 5 0,0 6 1230,-3 7-1214,-2 7-5,-5 8 6,-2 6 0,-3 9-1132,-2 6 1126,-1 8-1515,12-26 1,1 1 1511,0 2 1,0 0-7,0 1 1,2 1-308,0-1 1,1 3 273,1 11 0,0-1 17,4-12 0,0 0-1,1 6 1,2 0-23,6-9 1,2-3-9,7 12 6,11 6-62,12-21 67,-4-12 11,14-4 6,10-19-129,-26-3 1,1-2 170,8-7 0,-1-2-3,-8 1 0,-2-2 3,-1 0 0,-3 0 20,8-10 22,-2 0 22,-4 3 912,3-9-844,-14 17-12,2-3 2843,-16 20-2915,-1 3 947,-1 0-997,-3 4 599,0 1-594,-3 4 25,-2 4-14,-6 10-22,2-2-23,-8 18 6,9-14-23,-1 10-22,8-11-240,5 10-18,5-9-201,7 7-1457,15-6-3584,11-4 4708,5-2 0,-15-10 0,-13-7 0</inkml:trace>
  <inkml:trace contextRef="#ctx0" brushRef="#br0" timeOffset="158490">8343 12801 20559,'-4'-6'3736,"0"0"-3103,4 6-1288,0 0-286,-27-34-5131,27 31 1138,-16-23 4998,39 45 0,-10-10 0,1 1 0</inkml:trace>
  <inkml:trace contextRef="#ctx0" brushRef="#br0" timeOffset="158747">8711 12825 18115,'-31'12'5,"-1"1"1,-13 7 5,54 7 0,10-5 1438,6 2-1455,8 2-31,-6-7 1,3-1 761,16 11-837,-4-6 0,-1 1 1442,7 1-1409,-18-8 1,-2 0 2787,4 5-2844,-9-2 40,-10 0 16,-27 13 63,-6-14-63,-23 9-310,13-19 0,-3-3-1425,-19 1 982,16-2 0,-1-2 832,-7-4 0,4-1 0,2 1 0,-15-3 0</inkml:trace>
  <inkml:trace contextRef="#ctx0" brushRef="#br0" timeOffset="158907">8577 12841 26222,'10'44'-26,"0"0"0,-2-2 0,-5-4-254,-17 6-1772,-2 0 433,0 1 1619,-2 5 0,9-23 0,0-1 0</inkml:trace>
  <inkml:trace contextRef="#ctx0" brushRef="#br0" timeOffset="159293">9241 12459 24181,'11'34'0,"-1"-1"0,5 12-11,-13 7 0,-5 3 5,1-21 1,-1 0-7,-3 14 1,-1 2-6,1-4 1,-1 0 18,0 7 1,0-3-3,3-15 0,0-4 23,0 14 1487,2-15-1471,1-15 597,1 0-546,2-13 349,9-14-411,3 0 11,21-28 0,-5 9-11,0 0 0,1 1 256,10-8-267,-14 13 0,1 1 44,11-5 12,-3 5 73,9 0-45,-4 10-57,8 5-49,-14 11-800,-4 9 794,-9 4-445,-2 5 434,-1 4-29,-2 3 549,-2 3-700,-3 2-1041,0 21-8588,-6 3 8596,-1-4 1,-4-17 0,-1-25-1</inkml:trace>
  <inkml:trace contextRef="#ctx0" brushRef="#br0" timeOffset="160789">11764 12846 14088,'4'-56'726,"1"0"1,-4 0-1,-5 7 1277,-17 11-1924,-7 5 5,-10 13-23,2 14-986,-4 2 981,-5 7-22,-3 4 848,-2 5-860,0 5-11,3 5 12,1 4-18,5 5-5,0 5 1048,4 5-1059,1 4 5,3 5-16,4 2-34,5 2-28,6 1-39,6-2-68,6-2-44,11-3-73,7-17 0,4-2-56,18 14 168,-8-17 0,3-2-196,24 3 14,-7-14 0,1-2 226,-10-4 1,1-2 33,13 1 1,0-3 47,-15-4 0,-2-3 31,0 0 0,0-1 39,-1-3 0,-1-1 42,-1-2 0,-1-1 120,27-16 79,-4-3 95,-6-2 95,-20 11 1,-1-2 44,9-12-23,2-8-21,-21 16 496,-5 3-514,-5 4-50,-3 5-95,-3 2 217,-4 6-374,-13 2 663,0 6-714,-26 10-27,12 2-918,-11 8 884,13-2 0,4 1 0,4 1-22,2 9-1,8-8-16,3 6-6,8-10-11,6-1 884,4-1-896,5-3-4,5-1 49,6-3-27,3-3 33,4-3-1126,2-1 1137,-1-4 45,-2-2 107,4-10-40,-12 2 30,2-6 37,-15 3 6,-3-1 2821,-2-2-2843,-3 0-23,-1-2 1816,-5-8-1771,-5-1-123,-2 0-11,-4 6 0,3 9-17,-2 3-11,-2 3 11,-1 3-56,-12 2 0,6 6-12,-8 3-290,-6 18 78,15-5-252,-9 12-460,23-13-721,3 3-3402,10-2-4744,2-2 9102,6-2 0,-7-7 1,-1-3-1</inkml:trace>
  <inkml:trace contextRef="#ctx0" brushRef="#br0" timeOffset="161524">12974 12846 19694,'-59'3'151,"0"-1"1,5 0 0,3 7 388,11 15 1,2 5-488,-3 1 1,0 1-43,0-1 0,1 2 0,-1 4 1,5-2-7,4 3-5,2 5 1241,22-19-1241,8-6 726,8-5-709,7-3 6,8-5-1,6-3-5,8-6-1463,6-5 1440,5-9 18,3-4 532,0-6-505,-16 6 1,-2-3-12,-8 6 0,-1-2 33,12-20 1,-3-2-336,-16 16 0,-3-1 307,5-11 1,-2 0 27,1-21 12,-2 2 17,-3 0 16,-7 22 0,0 1-1962,1-14 1996,-2-8 16,-5 29-16,-4 7-28,-1 5 64,-2 5-115,-1 4-21,-1 3 427,-4 3-456,0 6 0,-3 2-5,2 7-17,1 4 2268,-5 19-2274,7 17-11,0 5-188,9-25 1,1-1 142,4 25-50,2 1 14,0-26 0,1 0-43,0 0 1,1-1-37,1 1 1,1 0-300,10 28-84,2-4-108,1-6-49,-1-6 51,1-8 189,-2-8 208,0-9 180,-2-9 111,0-6-170,1-11 255,1-4 60,0-10 35,2-6 50,0-3 39,1-5 0,1-2 28,0-2-960,1 0 943,0 1-119,10-12 91,-11 16-22,6-4-17,-16 20-28,-4 7 2217,-5 4-2296,-2 4-10,-2 3-91,-3 8 12,0 1-11,-4 9-1175,0 2 1163,0 3-408,0 2 414,1 1-316,2 0 316,2-2-1748,3-3 1737,3-3 1508,4-2-1508,4-5 0,3-1 5,2-5 1,2-2 5,1-3-978,1-4 984,-2-1 411,9-15-372,-10 3 2199,4-9-2148,-11 4 5,-2-2-6,-3-1 146,-2-12-319,-3 9 229,-4-5 3129,-2 14-3146,-4 3-21,-2 3-29,-2 4-22,-2 2-23,-2 4-38,-2 1 735,-2 5-747,-14 9 0,6 3 0,-19 21-3175,21-8 3175,-6 12 0,9 10-724,9-11 724,2 11 0,10-15 0,11-3-136,7 0-183,12-1-274,7-1-561,6 0-3302,5-1 4456,6 4 0,-24-16 0,-3 0 0</inkml:trace>
  <inkml:trace contextRef="#ctx0" brushRef="#br0" timeOffset="172075">6555 15629 25309,'11'-27'157,"5"-2"-123,13-3-5493,7-6 5475,6-4-8,-19 19 1,0 0-4,1-2 1,2-1 25,10-13 0,0-2-600,-8 9 0,0 0 583,7-11 0,0 1-11,-12 13 0,-2 2 468,0 1 0,-1 0-448,15-21 10,-6 9 7,-9 8-18,-9 8 17,-7 6-5,-10 5-6,-18 5-16,-3 5-7,-13 5 6,8 6 1,-3 5-1,-12 19-9,23-13 1,1 3 636,-2 1 1,2 0-646,3 2 1,0 2-4,1 2 1,0 3 1113,1 1 1,1 2-1117,-4 9 0,2 0 11,5-11 0,1 0 0,-3 25 11,11-5 170,12-5-198,10 7 23,14-14-1,-2-15 7,2-10-7,-8-8 61,1-2-60,0-2 1172,-1-1-1161,0-3 744,0 0-745,7-4-4,-8 0 10,5-3 12,-12-1 112,-3 0-90,-2 1 17,-3 0 5,-2 0-16,-2 1 16,-2 0-11,0 0-11,-1 0-5,0 0-18,0 2-10,-1-1-1,0 0-5,-1 1-12,0 0 12,1 1-11,0 0-12,-1 1-4665,1 0 4671,1 4 0,0-3 0,0 3 0</inkml:trace>
  <inkml:trace contextRef="#ctx0" brushRef="#br0" timeOffset="172857">7126 15752 25236,'0'-42'51,"3"8"-40,9 26 0,4 0-11,21-14 6,-12 7-570,15-12 564,-20 10 5,-1-2-5,-2-1-11,-2-2 219,-2-1-196,-2-3 111,-2-1-112,-1-3 0,-2-12 6,-3 11 16,0-5-5,-4 16 306,-2 6-306,-1 3-33,-5 4 22,0 4 5,-3 2-16,0 4-1,-3 3 1,-1 5 5,-8 13 6,5-3-12,-5 10-5,9-6 0,0 3 23,-4 14-40,3 6-5,1 10-411,7-14 421,10-10 12,6-14-61,14 0 67,0-8-12,10 1 12,-3-10-6,4-1 11,2-6-22,3-2 22,0-6-1646,19-14 1674,-14 0-25,-15 8 0,0-2-152,9-15 160,1-4 12,-4-3-1839,-1-5 1822,-4-3 11,-3-4-6,-4-4-8,-12 29 0,0-2 11,3-13 1,-1-1 2,-3 12 0,0-1-9,2-8 1,-1 1-397,2-9 450,-1 6 11,-4 7 34,-3 5-963,-4 1 946,-4 10 338,-8 2-405,-1 13 1483,-5 7-1500,2 8 28,-9 19-227,5-1 193,-6 16-11,10-5 17,6-5 0,1 2-23,-4 21 6,6-16 0,1 0 1173,1 20-1179,3 3-8,1-31 0,2 0-794,3 31 724,4-2-45,7-4-56,6-5-1166,-1-21 1,3-1 964,14 12 117,-11-18 0,2-2-142,12 4-697,1-4-674,-2-2-812,-4-2 2594,1-2 0,-17-8 0,-3-1 0</inkml:trace>
  <inkml:trace contextRef="#ctx0" brushRef="#br0" timeOffset="173032">7626 15485 14123,'45'-21'-213,"-1"0"0,1 0 0,-1 1 0,-2 1 1,-1 4-376,4 4 0,-2 3-827,1-2 1,1 1 1414,6-1 0,-3 0 0,3 0 0,-3 1 0</inkml:trace>
  <inkml:trace contextRef="#ctx0" brushRef="#br0" timeOffset="173500">9646 15236 15236,'19'-42'334,"0"-1"0,0 4 0,-8 7 2399,-14 18-2587,-4 3-57,-7 2-38,-4 3-18,-5 2 1,-8 3-6,-3 3 39,-28 9-45,12 1 0,-5 7 1,-1 4-23,26-10 0,2 1 5,-16 8 1,2 2 8,16-2 0,3 0-8,-10 12-1,-2 12 704,17-3-715,9-12 2631,4 6-2614,12-16-5,18 1-6,3-8-1491,15-1 1497,-5-9-18,3-5 388,-1-4-359,0-5-247,-2-4 264,-3-3 95,10-13-17,-13 4-643,5-10 699,-18 9 3061,2-15-3078,-7 9 45,-2 2 0,-2 0-78,0 4 5,2-12-28,-10 29-33,-1 4-29,-1 3-27,0 3 324,-3 7-353,-2 4-33,-9 19 23,4-5-2351,-4 12 2345,8-10-62,3 2-397,8 12-45,5-9-1706,13 8 681,5-14-1955,10-2 3508,11 0 0,-22-11 1,1-2-1</inkml:trace>
  <inkml:trace contextRef="#ctx0" brushRef="#br0" timeOffset="173710">10591 15134 19959,'35'-39'-204,"0"0"1,-2 3-1,-1 10-496,11 24 1451,1 3-2884,2 2 2133,-10 3 0,-2 1 0,-2-1 0,12 4 0</inkml:trace>
  <inkml:trace contextRef="#ctx0" brushRef="#br0" timeOffset="173885">10632 15466 25359,'50'-27'-943,"0"-1"1,-11 5-1,2 3-2250,11 9 1,0 3 2060,-15 2 0,-2 1 0,26-5 0,-28 5 0</inkml:trace>
  <inkml:trace contextRef="#ctx0" brushRef="#br0" timeOffset="174466">12432 14828 20610,'0'-3'2705,"0"0"-1338,0 3-1356,-35-25 0,17 18-11,-12-6 0,-5 1 28,-16 16-362,-6 0 350,17 2 1,0 0 11,-8 4 33,11-2 1,1 2 0,-2 2 97,-5 5-91,22-5-18,3 1 56,1 5-61,5-4-17,1 4 23,2 0-28,4-5 281,0 16-299,3-14-10,2 8 21,0-7-4,0-4 10,0 3-5,-1-3 39,-1-3-6,1-1 68,-1-3 72,1-4 1714,1-1-1898,4 0 5,1 0-11,8-1 11,3-1 12,20-1-18,-3 2-5,14-1-28,4 2-5,4 5-713,-21-1 1,-1 2 734,18 8 16,-6 4-16,-1 10 5,-13-5-27,5 9-2908,-19-9 2902,-8 1-1764,-5-1 1758,-9-1-899,-8 0 877,-11-1-17,-10-2-209,-9-1 63,5-7 1,-2-1-23,7-2 0,0-2-157,-13 2 0,-1-2-119,13-3 0,0-1 528,-7-1 0,3 0 0,-3-1 0,1 0 0</inkml:trace>
  <inkml:trace contextRef="#ctx0" brushRef="#br0" timeOffset="175583">6591 17332 21544,'41'36'549,"16"-22"-414,-18-37-93,-13 7 0,1-4 73,8-12 0,0-2-42,7-12-1,-2-1 1,-3-5-37,-16 12 1,-3-2-15,-3-2 1,1-5-1,-3 3-188,0-2 0,-2 0 191,-2-17 0,-4 5-2,-9 12-2197,-4-4 2208,-6 29 966,-3 5-984,-3 7 519,1 5-535,-1 3-1505,-4 8 1511,5 4 2263,-7 19-2274,6 16 7,7-10 1,1 2-468,1-4 1,1 1 469,0 4 1,-1 0-23,1 7 0,0-1 23,2-8 0,0 0-18,-1 10 1,1 1 2,3-14 1,1-1 8,-2 30-20,3-21 1,2 1-4,2-4 1,2 0-348,4 4 1,3-3 364,11 12-1,10-18-11,-1-18 29,5-4-7,4-6 1,5-1 5,4-7-5,1-4 22,-2-8 0,0-4-17,-17 6 0,-1 0 682,16-10 0,-2-1-677,-3-8-275,-15 9 1,-1-3 336,13-20-22,-3 1 45,-17 13 774,-13 14-757,-3 6 886,-4 1-892,-5 4 1272,0 4-1361,-4 0 854,-1 3-861,3 2-16,-4 2-11,4 2 28,0 4 480,-7 9-480,3-1-318,-4 7 312,6-5-22,2 3 22,-1 11-22,5-8 0,-1 8-23,6-7-3249,3-8 3283,3 3 175,12-7-181,-1-6-5,11-1 0,14-10 0,-5-6-264,17-7 252,-11-7 34,4-4 0,-13 3 1,-1-2 7,-7 5 1,-1-1-20,6-7 0,0-2 17,-5-4 0,-2-2 13,0-6 1,-2-2-20,1 0 1,-3-1 2,-2 0 0,-3 0-145,-2 2 1,-2-2 166,-3-5 0,-2 0-16,0 9 0,-1 1 13,-4 2 1,-3 4 5,-6 10 0,-3 6-5,-1 6-17,-1 5 251,-2 4-268,-8 12 3240,5 1-3240,-6 11 11,9 1-11,1 4-16,3 5 21,1 4-16,2 6-1725,1 5 1736,0 4-23,4 4 23,0 2-33,2 2-920,3 0 919,3-1-5,5-2-28,4-2-68,5-4-100,4-3-157,4-4-1031,2-9 1,1 0-1092,8 4 2514,-6-7 0,-2-4 0,-12-13 0,-2-2 0</inkml:trace>
  <inkml:trace contextRef="#ctx0" brushRef="#br0" timeOffset="175767">7837 17005 16732,'-9'-1'2929,"2"-1"-763,7 2-1572,0 0-768,84-42-4201,-27 26 0,5 0 4375,-12-2 0,1-3 0,-1 3 0,8 5 0,-8 3 0,-9 1 0</inkml:trace>
  <inkml:trace contextRef="#ctx0" brushRef="#br0" timeOffset="176217">9104 16451 19229,'0'56'-4,"0"0"0,0-9 1,0-4 911,-1-8 1,1-3-915,-4 18-390,-3-15 0,-1 1 396,-5 17-12,3-19 1,0-1 1080,-4 8-1081,-1-4 2097,2-4-2091,1-5-11,3-6 562,1-3-540,3-7 3454,2-2-3369,2-6 151,0-1-112,2-11-40,2-2-16,2-10-23,3-6-10,3-4-1,4-7 6,4-3-1800,4-2 1805,4 0-5,3 0-14,-7 17 0,0 1-9,12-10-8,-7 11 0,1 2-815,2 3 801,10 1 0,-12 13 0,1 2-5,2 6-47,1 4 47,-1 8-1,-2 5-1010,-2 4 1005,-3 4-1230,-4 3 1236,-4 1-23,-4 3 573,-5 1-573,-5 1-1944,-8 0 1949,-7 1 1,-10-1-818,-8-1 801,-5-2 158,-7-4-186,-4-3-561,-3-6 477,-2-5-95,1-6-208,0-6-1051,-13-10-4270,20-4-2361,-5-6 8136,29 1 0,10 6 0,5 3 0</inkml:trace>
  <inkml:trace contextRef="#ctx0" brushRef="#br0" timeOffset="176489">10501 16636 22638,'-3'-2'2800,"0"1"-1467,3 1-1294,68-63-33,-14 40-958,-5-13 0,2 4 854,-16 24 0,-2 6-299,23-1-331,3 1-572,3 2-1327,-1 5 2627,-26-1 0,-3 1 0,4 1 0,-4 1 0</inkml:trace>
  <inkml:trace contextRef="#ctx0" brushRef="#br0" timeOffset="176660">10612 17013 21024,'-5'1'5484,"1"-1"-10540,4 0 5084,83-53-53,-44 36 0,3 1-33,-1-5 0,3-4 0,1 3-461,1 7 0,0 3 0,-4 1-699,-1-1 0,-1 2 1218,19-5 0,-5 1 0,-12 5 0,-2 0 0</inkml:trace>
  <inkml:trace contextRef="#ctx0" brushRef="#br0" timeOffset="177168">12642 16493 19297,'-53'-29'63,"-1"0"1,5 2-1,2 13 782,10 27 0,2 8-834,6-7 1,0 2-10,-11 6 1,1 1 0,11-4 0,1 1-6,0 2 0,1 1 0,0 1 1,1 0-4,2 2 0,0 1-5,2 0 0,2 0-9,1 1 1,2 0-9,-9 27-6,9-2 20,14-20 0,5 1-1118,11 11 1104,19 8 5,11-26 885,10-7-871,-22-12 1,1-2 511,2-1 0,1-2-517,1 0 0,0-1 14,-1-2 0,0 0-3,-1-2 1,-2-1 19,25-5-1429,-10-5 1468,-10-2 1619,-3-12-1574,-15 3 257,-2-7-240,-15 7 61,-15-6-151,-5 7 59,-9 6 0,-7 3-65,-7 6 1,-5 3-23,4 1 0,-2 0 0,0 2 198,-13 2 1,1 2-216,-1 1 0,3 3-8,17 1 0,2 1-59,1 0 0,2 2-342,-26 13-1523,22-4 0,1 3 1949,8-3 0,0 0 0,-17 15 0,23-15 0</inkml:trace>
  <inkml:trace contextRef="#ctx0" brushRef="#br0" timeOffset="179181">7643 18241 11953,'-28'-38'341,"0"0"1,5 3 0,0 10 2302,-6 29-2572,5 3 1,-3 7-17,-14 18-39,8-3 927,-10 15-978,13-7-5,1 2-23,2 1 12,4 0-12,2-1 919,6-2-974,5 11 44,8-14 3219,7 7-3224,9-18 16,7-4-207,26 0-490,-14-13 1,1-1 293,2 1 0,2-2-529,3-4 0,0-1-1236,-7-1 1,-1-2 1762,8-2 1,-2 0 0,3-1 0,0-1 0</inkml:trace>
  <inkml:trace contextRef="#ctx0" brushRef="#br0" timeOffset="179689">8633 18180 16964,'-3'0'4223,"0"0"-2750,3 0-1747,98-58-6014,-47 39 5724,-10-2 0,7-3 0,-3 5-4352,1 11 1,-5 3 4017,17-2 1,-1 1 0,-42 5 0</inkml:trace>
  <inkml:trace contextRef="#ctx0" brushRef="#br0" timeOffset="179866">8789 18456 21831,'60'-19'-57,"0"-1"1,-10 4 0,3-1 0,-6 1-1112,-2 2 1,-1 0 601,16-5 1,-1 0-707,-16 7 1,-2 0 1025,6-3 0,-2 2 0,3-1 1,-3 1-1</inkml:trace>
  <inkml:trace contextRef="#ctx0" brushRef="#br0" timeOffset="180983">5665 18815 22436,'-30'-32'90,"13"-2"-96,41 2 146,6-5-812,3 2 1,2-2 769,-6 5 0,2-1 5,12-14 1,-1 1-43,-16 15 1,-3 1-6,-2 2 0,-3-1 25,-5-3 1,-3 1 2,4-20-51,-7 18 1,-3 0 36,-2 1 0,-4 0-17,-6-2 0,-1 2-36,-4-20-69,-13 10 46,10 35 434,-2 3-461,-9 15-40,-12 31 25,19-14 1,1 2-544,0 5 1,2 0 562,5-4 0,3 3-67,-2 15 0,2 1 64,3-19 1,0 2-46,-4 26 1,2 2 179,5-24 0,2-1-65,4 9 1,1-2 10,5 12 23,10-9-135,-5-30 57,5-1-68,16 3 1236,-4-7-1180,15 1 449,-8-9-466,-4-7 0,2-4-5,4-6 0,-1-2-230,0 1 0,-1-3 316,-5-2 1,-5-1 41,-6-6 18,-10 1 16,-6 2-17,-3 2 1,-2 2 16,-3 3-22,-1 4 580,-9 2-631,2 6-22,-7 0-5,4 7 10,-2 2 751,0 4-806,0 4-12,3 4 1,-3 11 27,3 7-33,3 7 89,4-11 45,5-6-5,2-13-28,1-1-62,11 1 56,10-2-174,29-4 51,-18-9 0,2-4-171,3-4 1,1-5 290,-1-6 1,-3-2-393,-9 3 0,-4-1 386,-3-1 1,-2-1 53,-2-3 0,-2-3-1458,1-17 1,-1-1 1406,-3 8 0,0 0-2,0-10 0,-3 2-729,-2-4 810,-1 3 180,-1 7-107,-3 7-18,-1 5 674,-3 3-712,0 10-12,-3 1 2888,-1 11-2994,0 4 1280,-2 3-1330,-4 14-1,3 2 232,-6 13-271,3 16 40,3-6-28,0 15 19,7-22 0,1-1-679,0 17 654,2-16 0,1 0-152,5 11-1662,3-1 1271,4-1-332,2-3-776,3-2-1032,3-5-7092,9 4 7968,-9-15 1,-1-3-1,-15-14 1</inkml:trace>
  <inkml:trace contextRef="#ctx0" brushRef="#br0" timeOffset="181157">6580 18276 16097,'-5'-2'3859,"1"1"-4878,4 1-1972,67-30 2991,-14 12 0,-14 2 0,-2 0 0,-1 6 0</inkml:trace>
  <inkml:trace contextRef="#ctx0" brushRef="#br0" timeOffset="181957">10729 18160 21446,'-5'-51'438,"-1"-1"1,1 4 0,-1 7-103,-2 12-56,-3 2-11,0 5-45,-4 3-61,-2 5 562,-18 5-634,3 6-2,-15 6 149,7 7-210,-2 6-1400,-3 6 1361,1 5 27,1 3-16,2 4-16,4 3-1,3 2-11,5 1-462,6 0 450,6-2-2666,6-2 2666,6-3 17,6-4-974,7-4 986,8-3 266,8-4-283,7-4 34,6-6-23,6-3 34,4-3 5,4-7-10,1-3 32,-16-3 1,-1-3 17,16-7-9,-20 7 1,-2-4 193,-3-10 1,-4-2-97,5-12-70,-9 9 0,-2-3 56,-9 3 1,-3 2-4,4-17-16,-1-12 22,-4 26 772,-2 6-794,0 7 140,-1 3-197,-1 10 559,0 1-620,-4 12 390,1 3-412,-5 9 3237,1 4-3232,-1 6-11,2 4 38,1 4-43,4 3-34,1 2-57,3 2-161,3 0-214,5 0-402,5 0-802,3-3 1703,1-11 0,0-2 0,-2-1 0,9 7 0</inkml:trace>
  <inkml:trace contextRef="#ctx0" brushRef="#br0" timeOffset="182168">11525 17680 22104,'-19'54'-10,"1"0"1,1-4 0,5-5-47,16 0 1929,2 1-2251,1-12 0,1 2-457,4 19 192,-4-18 0,0-1-1962,1 15-2676,-2-1-3787,-3-7 9068,-1-9 0,-2-17 0,0-7 0</inkml:trace>
  <inkml:trace contextRef="#ctx0" brushRef="#br0" timeOffset="182332">11274 18213 17932,'-2'-4'4851,"0"0"-2801,2 4-2033,0-61 0,9 39-34,-3-14 0,4 2-73,18 19-106,6 1-240,6 1-444,3 2-2419,-10 6 0,2-1 3159,22-1 1,-8 1 0,-23 4 0</inkml:trace>
  <inkml:trace contextRef="#ctx0" brushRef="#br0" timeOffset="182792">12121 17677 27342,'2'31'28,"0"3"-61,0 5 10,2 2-10,0 3 16,0 1-20,1-6 1,0 0-3750,2 10 3772,-2-12 0,0-2 20,-2-3 1026,-1-5-1037,-1-3-1,-1-6-16,0-4 55,-1-5 732,1-2-602,-2-4 156,1 0-89,-2-15-135,1 2-22,-2-13-23,3 4 51,2-14-62,3 7 2089,3-9-2088,10 6-3438,-2 8 3404,6-1-1611,-4 10 1600,0 3-703,1 3 697,0 3-23,1 2 45,1 4-263,1 1 263,2 4 23,1 2-62,2 2-28,11 12-23,-9-2 79,9 9-16,-14-6-1,-3 1 2102,-4 0-2169,-6-1 0,-4-2 1992,-4-1-1980,-7-3 1386,-2-1-1393,-19 5 23,3-7 11,-12 2 6,4-10 565,-2-3-554,-4-3-349,-3-1 209,-1-1-78,-3 0-174,2 0-1115,-12-1-319,17-1-3809,-3-2 5663,20-1 0,11 2 0,2-1 0</inkml:trace>
  <inkml:trace contextRef="#ctx0" brushRef="#br0" timeOffset="183005">12831 17879 22993,'1'-6'2386,"-1"1"-8351,0 5 5965,-2-37 0,2 28 0,-2-29 0</inkml:trace>
  <inkml:trace contextRef="#ctx0" brushRef="#br0" timeOffset="183164">13035 18524 26815,'-38'50'-15,"0"-1"1,3-7-1,-1 2 1,8-12 0,7-11-1,-22 22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6T14:00:05.61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7674 1845 27693,'-18'-40'-414,"1"1"0,0 0 1,-4-11-1,-1 9-987,-19 9 1611,6 15-45,-5 5 356,8 7 0,-2 2-173,-21 1 17,18 4 1,-1 2-2067,-18 9 3134,-2 8 169,2 6-2105,19-2 1,1 4 1130,10-6 1,1 2-196,-6 8 1,3 2-49,-1 21-180,9 1-1060,8 0 233,7-2-258,11-5-73,7-5-707,11-5-38,8-6 339,7-7 503,5-4 354,4-9 619,-12-8 0,1-5 233,-1-5 0,1-4 174,0 1 0,-2-2 169,-4-6 1,-3-3 1014,8-13-369,-3-5-854,-12 7 1,-1-3 719,-3-4 0,-1-3-1086,1-12 0,-2 0-485,-4 8 0,-4 2 104,-3 3 0,-1 0-331,-1-22-282,-2 20 133,0-1-768,-1 25 1053,0 6 1009,0 5-1063,-2 7 1685,-1 4-848,-2 8-48,-1 6 907,-1 6-938,-3 5 3,1 4 21,-1 25 109,6-11-876,2-16 1,1 0 55,6 14 118,3-15 1,3 0-460,11 16-773,-5-18 0,2-2 499,14 8 18,4-4-510,3-3 162,4-3-1039,-11-12 1,1 0 2518,23 5 0,-10-3 0,-20-10 1</inkml:trace>
  <inkml:trace contextRef="#ctx0" brushRef="#br0" timeOffset="225">8425 1633 29245,'-39'3'754,"0"0"1,-24 1-537,62-3 501,3-1-1077,29-1 340,-1-2-45,11-1 0,3-1-1152,19-3 1097,-18 3 1,1-1-157,-10 2 1,2 1-988,15 0 1,0 1-479,-14 1 1,0 1-2239,8 0 1,-4 1 3945,0 3 1,-20-1 0,-12 0-1</inkml:trace>
  <inkml:trace contextRef="#ctx0" brushRef="#br0" timeOffset="375">8339 2151 29240,'51'-16'523,"-1"0"0,-1 1 0,-4 1 1359,14-5-2098,-15 5 0,4-1-2557,2-1 0,2 0 2448,5-2 1,-4 1 0,-16 6 0,-5 0 0,4 0 0</inkml:trace>
  <inkml:trace contextRef="#ctx0" brushRef="#br0" timeOffset="2951">10946 1425 24876,'0'-4'628,"0"0"1923,0 4-2848,-32-48-319,20 34 249,-24-37 44,27 47 105,-2 0-738,-10-1 535,1 1 327,-10 1-162,-11 3 293,7 4-25,-15 2 58,-7 14-408,14-4 296,-13 9-691,23-7 664,4 2 18,5-2 0,5-1-25,5 0-89,3-2 93,2 0 100,1 6-23,4-5 517,-1 5-367,2-6-30,1 3 22,-1 2-31,0 2 737,-2 2-690,-1 3-885,-2 1 740,1 1-641,-9 27 904,5-22-40,-4 19 16,9-31-19,-1-1-6,3-4 24,0-3 269,1-5-80,2-4 1107,-1-2-1474,1-12 658,0 0-649,0-9-13,0 2 99,1-1 86,1-1 10,1-1 87,1 0 74,8-14 153,-3 15-43,8-8 131,-3 18-3,4 3-668,4 2 0,5 3 0,6 2 0,5 3 0,6 5 0,4 3 0,-14-2 0,3 2 0,-1 2 0,-1 0 0,0 0 0,-2 1-325,18 17-108,-27-10-181,-12 1-300,-8 0 421,-14 0 485,-10 0 433,-14 1-485,-11 0-324,-11-2 1,-4-1-1355,22-8 1,-1-1 1959,-5 1 0,-5 2 0,10-4 0,1-2 0,2-1 0</inkml:trace>
  <inkml:trace contextRef="#ctx0" brushRef="#br0" timeOffset="3912">7292 4049 12474,'11'-55'1038,"0"1"0,-1 5 0,-2 4 490,2-11-929,-5 20-77,-1-4 170,-3 21 1875,-3 5-2328,0 7 647,-2 17-799,0 7-3,-1 16-10,0 4-5,-1 7-172,-1 6-329,0 7 405,1-14 0,0 4-822,-3 2 1,0 0 845,0 1 1,0-2 4,-1-4 0,0-4-1353,-3 10 1374,-2-8 3,0-5 31,-1-7-52,-2-4 273,-5 0-66,6-10 698,-4-2-572,10-14 2166,3-5-2488,5-9 9,4-19-25,5 4 2106,6-14-2118,7 9 19,5-1-13,6 0-2065,4 2 2155,3 2-200,-2 9 0,3 1 144,-5 6 0,-1 2-10,8-3 1,-2 2 9,18 5-10,-4 14-35,-12 5-7,-8 3 1,-2 3-32,4 8 17,-9 0 0,-3 1-26,-3 6 6,0 11 3,-16-13 35,-10 1-20,-9 0 22,-13 2-2539,-8 1 2529,-10-2 21,8-10 0,-1-1 265,8-5 0,0-2-261,-10 4 0,1-1-52,-15 1-1661,5-3 1671,7-5-44,6-4-657,2-7-234,17-7 739,2-9-9056,19-2 8975,3-2 0,-1 10 0,0 5 1</inkml:trace>
  <inkml:trace contextRef="#ctx0" brushRef="#br0" timeOffset="4177">8432 3978 24967,'36'-22'-175,"0"-1"0,0 1 0,16-10 0,-2 8-15,-15 17 0,2 4-2188,14-2 1,0 1 1691,-13 2 0,-2 0-522,10 0 1,-1 2 1207,-11 6 0,-4 0 0,0-3 0,3 8 0</inkml:trace>
  <inkml:trace contextRef="#ctx0" brushRef="#br0" timeOffset="4311">8463 4342 21581,'58'-20'-254,"1"-1"0,-4 1 0,-4 2-382,-19 6 0,-1 0-1546,1 0 1,1 0 2181,8-4 0,-5 3 0,-11 4 0,-5 2 0</inkml:trace>
  <inkml:trace contextRef="#ctx0" brushRef="#br0" timeOffset="4911">11154 3903 15588,'21'-59'788,"1"-1"0,-4 6 0,-2 5-105,-5-4-72,-6 6-74,-3 6-49,-7 6-56,-3 7 788,-6 5-879,-5 5-2888,-3 6 2799,-4 5 742,-3 4-826,-1 5 312,-2 6-301,-14 19-118,22-5 1,1 2-275,-1 1 1,1 3 226,1 3 0,2 0 1474,-7 22-1465,0 3-12,2 1-6,13-27 1,0 0-191,0 11 0,1 2 185,3-2 0,3-1-269,0 0 0,4-2 263,9 21 12,10-28-6,5-7 917,4-7-845,17-5-27,-8-10-453,12-8 475,-12-9 23,2-6 10,2-6 46,-11 3 0,-1 0 22,14-16-67,-15 12 0,-2 1 100,6-14 344,-2 2-360,-4 1 1186,-4 6-1181,-4 4 18,-4 6 144,-2 4-245,-6 8 514,-1 4-593,-4 6 11,-6 12-28,1 3 6,-8 15 0,1 3-1,0-2 1,0 4-1708,-3 8 1,-1 1 1670,1 3 1,-1 0-46,0 3 1,1-1-678,4-9 1,1-2 463,0 2 1,1 1-182,0-1 0,2 3-1771,-1 17 1,1 1 2229,3-10 0,1-1 0,0-6 0,1-3 0,1 4 0</inkml:trace>
  <inkml:trace contextRef="#ctx0" brushRef="#br0" timeOffset="6178">3935 2611 32767,'13'-46'0,"0"1"0,-1 2 0,2 4 0,10 0 0,4-5 0,1-5 0,-7 11 0,1-4 0,1-7 0,1-2 0,0 0 0,-1-1 0,-1-2 0,-2 1 0,-5 13 0,-2 1 0,-1-1 0,0 0 0,-1 1 0,-1 0 0,-1 2 0,0 0 0,-2 2 0,-2 1 0,5-27-114,-6 6-694,-2 10 9,-6 8-75,-4 8 66,-4 7-449,-5 8 197,-3 5 270,-1 5 420,-2 6 292,-1 6 221,-12 23 421,7 1-274,9-6 0,1 2 552,-9 25-1053,13-23 1,1 2 473,0 2 0,1 3-121,0 0 1,1 4-215,0 13 0,0 8 0,2-5-143,1-2 1,1 2 25,2-6 1,-1 7 0,1-1 0,3-7-148,3-1 1,2-4 18,0 13 0,4-1 1,6-11 0,4-4-13,-4-12 1,1-1-17,5 6 0,3-3-122,11 0 19,3-7 124,2-6 452,3-8-150,2-5 160,2-4 459,3-7-147,0-4 114,2-9-1205,-15 0 0,1-2 977,-8 3 1,-1-1-36,8-6 1,-2-2 635,11-16-760,-4-3-67,-3-5-117,-2-1-76,-4 0-1258,-2 1 1051,-5 4 29,0-7 220,-12 19-26,-1-2 1986,-11 21-2106,-5 4 583,-4 4-559,-21 9 373,10 4 149,-14 8 107,16 4 105,-6 17-366,10-5 1,1 3 237,-9 20-153,11-17 1,2-2 124,1 7-509,1 0-165,2-2 1831,2-3-2204,1-4-12,11 7 59,1-13-16,10 2 23,0-14 47,4-4 840,2-5-780,2-2-2871,1-7 3271,2-4 69,2-7 79,16-19 4,-9 2-291,-14 9 1,0-2 294,11-16-675,-1-5 613,-19 20 0,1-1-5,-1-2 0,0-1-7,0-2 0,-1-1-9,1 0 1,0-4 3,3-9 0,4-6 0,-3 3-9,-1 2 1,0 0 12,1-2 1,1-3 0,-3 6-17,-5 10 1,-2 1 2,0-10 1,-2 1-1559,2-18 1567,-6 25 0,-2 1-1197,-5-4 1195,-3 8-22,-4 6 6,-2 7 283,-2 7-289,0 5 1593,0 3-1587,0 6 28,-1 6-10,-3 7 5,-2 10 0,-2 8-389,-1 9 401,0 8-12,1 8 965,10-27 1,1 2-977,1 1 0,1 1-324,0 3 0,2 0 329,0 1 1,1 0-12,2 2 1,0 0-12,0-1 0,2 1-3,1-2 1,2 0-602,1-2 1,1 0 553,2-2 0,2-1-23,1-2 1,1 0-163,16 25-79,4-5-56,5-7-61,2-6-78,3-5-141,0-6 1943,-3-5-2520,-1-5 1244,10-6 0,-25-6 0,6-4 0</inkml:trace>
  <inkml:trace contextRef="#ctx0" brushRef="#br0" timeOffset="6370">5145 2089 17904,'-3'-2'3313,"0"0"-1141,3 2-1345,73-55-3326,-42 41 1,1 0 2864,21-19 1,3 0 85,-6 16 1,-2 5 646,12-3-1680,-1 4 0,3 1 631,-21 6 1,-2 1 0,2-1 0,-5 1 0,4 3 0</inkml:trace>
  <inkml:trace contextRef="#ctx0" brushRef="#br0" timeOffset="7520">4009 5349 22615,'-21'-10'852,"4"2"-544,17 8-12,2-1-44,2-3-67,3-4-3431,4-4 3352,3-3-2290,4-4 2245,1-3-1328,3-2 1318,1-3-98,11-18 87,-7 8-38,-10 10 1,0-1-3,7-16 6,1-4-34,-1-5 1321,2-3-1299,-7 12 0,0-2 640,-5 10 0,0 0-640,5-13 1,-2 1 7,-5 13 1,-3 1-6,0 0 1,0 0-181,-3 0 1,-1 1 193,1-30-8,-5 23 0,-3 1-3,-5-16-3,1 21 0,-2 4 108,-9-3-94,-5 8-5,-1 7 0,-3 7-18,0 6 7,0 5-1550,0 5 1598,2 5 27,1 8 390,-7 20-391,8-3-41,5 2 0,2 3 33,-2 15-36,7-18 1,1 4-20,4 3 1,3 4-21,3-6 1,3 2-1,2 2 25,3 9 0,3 1 0,2-1-23,2-1 0,2-1 1,2-3-5,-2-9 1,1-2 0,1-4-11,6 1 0,0-5-29,13 6 12,2-6 17,2-7 1341,0-5-1309,3-7 14,-1-6-3,-11-5 0,0-3 31,19-7-20,-19 2 0,0-2 33,13-12-4,-1-6-55,-15 4 0,0-3-1688,14-15 1673,-17 13 0,-2-2-22,5-15 668,-14 12 0,-1-1-675,5-16-59,-7 10 0,-2-1 143,-3-10 31,-1 4 0,-10 16 728,-2 18-706,-3 3 2902,-4 4-2924,-1 7-39,-5 13-6,3 4-6,-2 10 6,4-2 1114,-1 2-1142,-1 3 23,1 1-1,0 2-16,1 1 22,3-1 11,2 16-11,3-14-6,12 23-5,11-18-6,4-1 507,6-10-524,5-9 17,-7-9 1,10 1 10,5-13 6,8-14-14,-17 1 0,0-3-6,-6 0 1,0-3-9,7-12 0,-2-2-405,7-12 407,-15 13 1,-1-2 8,6-19-3,-11 10 1,0-3-970,-5 11 0,0-1 966,3-13 1,-1 1-1,-6 11 1,0 3-1,-1-1 1,0 0-1310,-1 2 0,-1-1 1310,1 3 0,-2 0 5,3-26-174,-2 6 180,-4 5 11,-2 7 211,-5 5-211,-1 7 5,-4 6 18,-5 3 1255,3 9-1306,-10 5 0,10 12-5,-6 6 5,6 8 0,-1 5 0,1 8 11,2 5 986,5-5 1,1 2-1004,0 21 0,2-17 1,1 0 5,6 21 0,5 0 0,5-2 0,5-2-6,3-3-16,4-3-18,-6-18 1,1-1-67,12 16 44,-11-20 1,0-1-152,7 6-117,-1-3-164,-5-4-284,-3-3-188,-6-5-1051,-4-3-7814,-4-6 9087,-3-4 1,-2-3 0,-2-3 0</inkml:trace>
  <inkml:trace contextRef="#ctx0" brushRef="#br0" timeOffset="7687">5412 4624 20523,'36'-25'54,"0"0"1,0 1 0,15-11 0,-4 6-10,6 11-6,1 0-22,0 2-23,-2 0-205,-19 9 1,0-1-865,14-1-3125,8 1 4200,-23 7 0,-15 1 0,-3 0 0</inkml:trace>
  <inkml:trace contextRef="#ctx0" brushRef="#br0" timeOffset="8821">4264 7271 13068,'-45'43'410,"0"0"1,2-4 0,15-11 2843,28-25-2851,6-6 1320,9-7-1466,8-8-61,6-6 108,-2 2 0,4-6-228,2-1 1,3-3 0,-1 1 45,10-9 1,-1-1-110,-5 6 0,0-3 0,-4 4-1044,-3 0 0,-2 1 1053,-1-1 1,-1-2-1,-1 1 0,-1-1-727,-2 0 0,-2-1 716,-2 1 1,-1-1 7,2-13 1,-3-3-363,-4 1 1,-2 0 347,-1 2 1,-2 0 367,-5 6 1,-2 3-374,-8-10 1437,-5 7-1415,-19-7-5,3 20 985,0 11 1,-2 5-992,-9 5-5,-13 4 2235,14 11-2235,2 5-6,2 8 11,-8 25-5,13-4-6,10-9 0,3 0 5,-3 21-1,4 4 0,4 5-11,6-14 0,0 3-83,2-12 1,0 2 90,3 4 0,1 5 0,0-4-1405,1-2 1,2-2 1401,1 13 1,3 0 2,-1-17 0,0-2-5,2 0 0,0-1 8,2-2 1,0-2-50,17 27 29,-6-23 1,6-3 5,16-1 1,4-4-800,-10-4 1,2-2 818,12-4 0,-1-7 5,9-11-518,-29-1 1,0-2 510,-1-1 0,1-2 567,-1-2 1,0-2-573,-1 0 0,-1-1-633,-1-1 0,0-1 636,23-18 869,-3-3-863,-6-4-1,-4-2 0,-6-3 788,-14 14 1,-1-1-789,4-13-846,-1-9 841,-14 26 10,-3 6 2209,-7 7-2219,-4 3 10,-7 6-10,-3 4-1576,-4 1 1570,-3 6 6,-2 2-221,1 5 215,-1 5 1450,-15 23-1439,8 2-22,-4 10 17,16-9 11,6 2 2649,7-9-2666,0 10 809,6-17-809,4 1-22,11 4 22,1-8 11,12 3 6,0-14-6,5-3 0,7-5-474,6-3 471,-8-8 1,2-2-932,22-5 923,-19-1 0,0-1 11,-10 1 0,-2-1-6,1-1 1,0-1-1,0-2 1,-1-1 0,0-1 0,0-1-1,-1-2 1,0 0-4,-2 0 1,0-3 8,8-14 1,0-2-15,-10 10 0,0-3 12,0-4 1,2-6-1,-3 4-1381,-3 1 0,-2 1 1394,6-13 1,-2-1-18,-8 16 1,-1 1-210,0 1 1,-1-1 208,-2 1 1,0 1-17,-1 1 0,-2 0-165,0 2 1,-2-1 186,1-26 28,-5 23 1,-1 0-18,-4-13-1042,-5-4 1048,-2 25-17,0 8 1839,-2 6-1816,0 5 457,-1 5-469,0 5 785,0 7-767,-10 23-18,-2 23 764,13-25 0,1 2-781,0 5 1,2 1-12,5-7 1,0 0-1366,1 3 0,0-1 1373,3 2 1,0 0-6,0 0 1,0 1-342,2 0 0,1 0 338,1 0 1,0 0-6,2 0 0,1-1 2,0-2 1,2 1-20,5 10 0,2-2-6,-5-12 1,3 0-113,7 15 1,2-2-152,5 0-214,8 8-317,-11-21-589,2-4-1544,0-2-6163,-3-7 9124,-3-4 0,-9-7 0,-4-3 0</inkml:trace>
  <inkml:trace contextRef="#ctx0" brushRef="#br0" timeOffset="9013">5907 6715 15300,'54'-25'-39,"0"0"0,-2 2 0,-3 4-293,13 5 152,-28 6 1,1 0-124,3 1 1,0 0 175,3-1 1,1 0-577,0 2 0,3-1 648,2 1 1,3 0-1,-6 0 1,-11 2-1,-2 0 1,15-1-1,0 0 1</inkml:trace>
  <inkml:trace contextRef="#ctx0" brushRef="#br0" timeOffset="9263">8136 6379 20604,'-1'-6'2980,"0"1"-2414,1 5-146,-67-8-1804,31 6 1510,-10-1 0,-2 1-840,1 7 905,-3 5-40,-2 3-27,-1 3-46,-1 2-16,2 3-29,3 1-5,5 2-17,6 1 1,7 2-18,8 0 168,8 3-173,5 0 0,6 1 16,3 1-193,12 15 188,1-11-23,12 8 29,0-15-40,7-3-579,8-1 405,8-2-212,8-2 61,-25-12 1,2-1-281,1 0 1,2 0 638,24 0 0,-3-2 0,-4 2 0,-14-5 0,1 0 0</inkml:trace>
  <inkml:trace contextRef="#ctx0" brushRef="#br0" timeOffset="9661">9148 6444 28863,'-1'-4'-1724,"0"0"1155,1 4 856,59-37-1238,-20 27 818,-1-4 0,7-2 0,-2 4-760,-5 8 0,-1 3 382,16-2 1,3 0-1881,7 1 0,-1 1-106,-14 0 0,0 1 2571,-4 0 0,3 0 0,-8 0 0,8 0 0,-5 0 0</inkml:trace>
  <inkml:trace contextRef="#ctx0" brushRef="#br0" timeOffset="9803">9242 6798 22890,'53'-5'-280,"0"-1"0,-2 0 0,-3-2-286,-13 0 1,0-2-4351,16-4 1,1 0 4581,-18 5 1,-2 0 0,5 0 0,-6 1 0,-14 3 0</inkml:trace>
  <inkml:trace contextRef="#ctx0" brushRef="#br0" timeOffset="10417">11691 6599 12631,'15'-56'511,"0"0"1,-1 4 0,-3 5-182,-5-6-38,-3 6 190,-7 6-219,-4 5 837,-21-1-943,0 16-6,-16 0 1257,4 16-1240,-4 6-22,-5 7-23,-1 6-28,0 6-28,2 5-22,3 3-11,6 4 104,15-8 1,2 3-128,-10 14-23,14-13 0,2 0 18,0 12-6,6 0 17,6-2-1,5-3 2,19 7-24,21-7 29,9-4 420,-17-20 0,1-3-437,22-4 5,5-3 1036,-1-6-1030,-1-4-1498,-2-6 1504,-5-5 16,-4-2 40,-4-4-6,-4-2 1201,-7-3-1167,-5-2 284,-6-3-235,-3-17-72,-8 12-16,-2-12 10,-6 21 28,-1 3 12,-1 4 3116,-1 6-3111,-1 5-17,-2 4-22,0 5-33,0 2 285,0 3-319,0 5-45,0 4 22,0 6 6,-2 6-11,2 3 22,0 5-16,2 3-23,0 3 0,2 3 110,2 2-239,2 3-129,5 1-353,0-11 1,2 1-578,8 16-284,-4-16 0,0-1-3160,12 10 4660,7 3 0,-16-22 0,-1-2 0</inkml:trace>
  <inkml:trace contextRef="#ctx0" brushRef="#br0" timeOffset="10645">12726 6234 23769,'16'-51'558,"-1"0"1,-1 5-1,-3 8-244,-7 20-1,-4 7-262,-3 7-35,-2 9-10,-4 8 11,-3 10 5,-2 7 29,-7 26-46,8-9-747,6-14 1,1 0 674,3 14-28,4 2-34,5 0-61,5 0-40,5 0-62,4-3-72,1-2-67,2-5-123,-1-4-3110,-2-3 2616,-2-5-2387,0 3 265,-8-11-6118,-1 0 9288,-8-12 0,-1-4 0,0-1 0</inkml:trace>
  <inkml:trace contextRef="#ctx0" brushRef="#br0" timeOffset="10794">12544 6642 21956,'6'-41'-41,"-1"0"0,2 3 0,5 8-138,26 15-85,6 1-1387,6-2 1170,5 1-119,5-1 163,-31 8 1,4 0 436,11-4 0,5-1 0,-6 2 0,10-3 0,-3 0 0,0 1 0</inkml:trace>
  <inkml:trace contextRef="#ctx0" brushRef="#br0" timeOffset="11218">13648 5954 18137,'-19'-37'153,"0"0"0,1 0 0,4 16 2395,11 29-2520,0 6-1099,-1 9 1093,1 7-11,1 7 1017,1 9-1017,0 5 1531,3 5-1531,0 5-17,2 0 9,-2-18 0,-1 0-3,0-11 0,0-1 5,-1 9 1,1-1 11,-3 10-12,0-4 12,-2-4-153,0-4 142,0-5-18,0-4 2916,0-5-2915,1-6 22,1-4 11,1-6 199,0-4-93,1-2 973,0-8-1084,3-3 248,1-8-265,4-3 0,2-3-732,4-5 732,2-2 5,3-3 7,4-1-1,2 1 6,1 3-17,13-6 0,-8 13-6,8-2 6,-13 14-6,1 5-162,13 2 156,-10 4-21,11 5-635,-13 3 634,-2 5-2899,0 3 2893,-3 3-757,-2 2 752,-2 2-232,-4 0 249,-4 0 252,-5 1-235,-7-1 2548,-8 0-2504,-25 6-27,-1-7 485,-5-5 1,-3-1-497,-17 2 2,19-7 0,-1 0-59,-20 1-128,1-2-191,2-2-745,23-5 0,1 0-8705,-10 0 9554,-2-1 1,35-1 0,6 0 0</inkml:trace>
  <inkml:trace contextRef="#ctx0" brushRef="#br0" timeOffset="11451">14755 6030 24911,'-6'-3'1239,"2"0"-2164,4 3-324,23 0-1008,-7 6 2257,23 3 0,-25-1 0,-1 0 0</inkml:trace>
  <inkml:trace contextRef="#ctx0" brushRef="#br0" timeOffset="12053">14677 6623 27477,'53'-8'89,"-10"2"-77,-42 7-12,-1 1 0,0 1 11,0 2-6,-1 7 1,-3 0-17,-16 22 5,6-15-5,-11 12 5,12-17 18,3-1 10,-1 0-5,5-4-6,0-2 11,4-5 12,0-1 67,1-1-51,-1 0-5,0-2 5,0-3 1,0-2-6,-1-1-1,1 0 7,1-3-34,0 2-1,2-3 1,1 5 0,1-2-6,3 1 6,-1 1-11,4-2 16,-3 1-16,2 2-1,-5 3 6,-1 2-5,-2 1 5,0 4-11,0 1 11,0 6-11,-1 3 6,0 3 16,-4 16-16,-5 5 0,-1 4-12,-6 16-750,2-12 1,-1-2 705,-9 1-46,-3 2-643,3-14 0,-4 1-656,-6 3 1,-2 0 1394,-6 3 0,1-3 0,12-10 0,4-4 0,-9 2 0</inkml:trace>
  <inkml:trace contextRef="#ctx0" brushRef="#br0" timeOffset="13787">12093 1712 24662,'0'-47'745,"-1"0"1,1 8 0,-3 7-848,-11 11-505,3 14 511,-8 1 117,9 6-440,-2 5-1744,7 5-6398,2 1 8585,2 2 1,1-7-1,0-1 1</inkml:trace>
  <inkml:trace contextRef="#ctx0" brushRef="#br0" timeOffset="13976">12038 2155 25403,'-3'62'-572,"1"-1"1,-5 3-1,-2-8 1,-4-15 0,-4-2-1</inkml:trace>
  <inkml:trace contextRef="#ctx0" brushRef="#br0" timeOffset="14346">12557 3848 24715,'-14'-50'-1209,"5"13"1,13 50 0,-1-4 0</inkml:trace>
  <inkml:trace contextRef="#ctx0" brushRef="#br0" timeOffset="14528">12480 4290 23007,'0'4'2134,"0"-1"-750,0-3-1423,-65 81-4373,37-34 4275,3-12 1,-5 5 0,2 0-2001,-1 11 0,1-3 1840,0-1 0,-1-3 0,4-3 0,1-4 1,-8 10-1</inkml:trace>
  <inkml:trace contextRef="#ctx0" brushRef="#br0" timeOffset="19794">12816 3239 14287,'-43'-41'244,"1"0"0,-1 0 1,0 1-1,3 2 1,0 0-1,2 5 0,1 8-1850,-5 9 0,2 6 1921,-5 0 1,-1 2-54,-3 2 1,-2 1-20,-2 2 1,-1 1-18,-2 2 1,-3 2 72,2 2 1,-4 2 0,-5 4-106,12 1 1,-4 2 0,-2 2 0,1 1 0,2-2-450,-4 2 1,2-1-1,0 1 1,-1 3 397,2-1 1,-3 3 0,0 0 0,3 1 0,6-1 20,-2 3 1,6 1 0,-4 6-8,12-5 1,-5 5 0,0 2 0,-1 2-1,2-2 1,4-1-42,-1 1 1,3-2 0,1 0 0,-3 4-38,-4 5 0,-5 4 1,1 1-1,2 0 1,8-4-58,5 1 1,5-1-1,2 2-45,2 1 1,1 4 0,2 0 0,1-2-51,1 3 1,2-3 0,2 3-459,-2 12 0,1 2 0,6-3 322,5 2 0,5-4 64,6 0 1,4-2-230,3-3 0,5-3 163,4-2 0,4-2 276,5-3 1,3-2-269,2-4 0,4-3 65,4-1 0,2-3 61,2-4 1,3-2 24,3-2 0,1-3 90,2-3 1,4-2 22,-16-8 0,3 0 0,1-2 0,-1 0 6,4 0 0,-2-1 0,4-2 4,-3 0 0,4-1 0,0-2 0,-3 0 39,5-2 1,-4-1 0,2-2-29,1-1 1,2-2 0,-1-1-177,2 0 1,0-1 0,-1-1 170,2-2 0,-1-1 1,0 0-9,1-1 0,-1-1 0,-1-1-7,0-1 0,-1 0 1,3-3-53,-15 4 0,4-1 0,0-2 0,-1 0 1,-2 0-107,-1 1 1,-3 0 0,0-1-1,2-1 81,9-5 0,3-3 0,-1 0 0,-6 0 141,-3-1 0,-4 1 1,-2-1-147,0-1 1,-2 0 0,-1-2-2,-2 0 0,0-1 1,-3-1-15,0 1 1,-3-1 0,0-1-28,-2 1 1,-2-1 0,-1 0 26,-2 0 1,0 0-1,-2 0 38,5-19 1,-2 1 1,-3 0 0,-5 1-17,-4 1 1,-3 1-12,-4 2 0,-5 0-64,-4 4 0,-7-1 44,-6 9 1,-6-1 0,-2 3 14,-9-4 0,-4 2-10,1 8 1,-5-1 0,0 6-27,4 8 1,-1 5-1,-1 1 10,-4 0 0,-2 1 0,-1 3-220,-4 0 0,-1 2 0,-1 2-948,-4 0 0,-1 1 0,-2 1 1241,8 3 0,-3 1 0,2 0 0,5-1 0,-10 1 0,4-1 1,-1 3-1,0 0 0</inkml:trace>
  <inkml:trace contextRef="#ctx0" brushRef="#br0" timeOffset="20589">14733 4316 9914,'-20'-49'958,"-1"-1"0,3 7 0,2 5 2089,3 9-2492,4 9-175,2 7-156,2 6 1293,1 4-1501,2 4 895,-1 12-827,-1 17 22,1 24-50,0-1-5,5 8-12,4-14 2914,6 0-2919,7 0 16,9-4 11,1-17 1,5-3-1545,-6-7 0,2-3 1525,13 4 0,3-6 78,11-8 1,1-6-1137,-11-2 0,0-2 1066,-4 0 1,1-2-1,-1-1-636,5-6 0,-1-3 726,4-3 1,0-1-452,2-4 1,1 0 400,-17 7 0,2 0 1,-1-1 55,1-2 1,0 1 0,4-3-45,4-2 0,5-2 0,0-1 1,-2 2-33,-8 4 0,-3 2 0,2-1 0,5-3-13,2 0 0,6-2 1,3-2-1,1 0 1,-3 1-1,-3 3-77,4-2 1,-5 2 0,1 1 0,3-1 4,-9 4 1,4-2 0,1 0 0,-1 1 0,0 0 0,-3 1-13,11-3 0,-4 2 0,0 1 0,1-1-7,2 0 0,0 0 0,0 0 0,0 1-36,1 0 1,0 0 0,0 1-1,0 0 36,-1 1 0,0 0 1,1 1-1,3-1 16,-8 3 0,3 1 1,1-1-1,1 0 1,-2 1-1,-2 1-11,-2 1 1,-3 0 0,0 1-1,0 0 1,3 0 130,0 0 0,2-1 1,2 0-1,-1 0 0,-2 2 1,-3 0-103,4 0 0,-4 2 0,0 0 0,2 1-12,0 0 1,2 0 0,1 0 0,-1 1 0,-4 1-27,14-2 1,-3 1 0,1 1 27,-7 0 1,3 1 0,-1 0-1,-6 2-217,13 0 0,-7 3-339,-5 1 1,-3 3-1040,-8 0 1,-2 3 1604,-4 4 0,-4 0 0,1 2 0,-8 1 0</inkml:trace>
  <inkml:trace contextRef="#ctx0" brushRef="#br0" timeOffset="21860">16763 8433 11902,'-56'-3'26,"1"-1"1,-1 1 0,0 0 0,0 0 0,1-1 0,-8 1 0,0 0 0,1 0 0,4 2 0,6 4-1459,4 5 1,6 3 0,-1 1 1420,-3 1 0,-1 0 0,0 0-10,-1 2 1,0 0-1,0 1-67,1 0 1,0 1 0,-2 2 61,1 1 1,-2 2 0,0 2 0,2-2-185,0 2 1,2 0 0,-2 1 206,6-2 0,-3 2 1,1 1-1,3 1 16,-9 11 0,3 2 0,3-2-300,9-6 1,3-1-1,-1 2 371,-8 9 0,0 2 0,4 0 132,1 6 0,5 0 78,0 2 0,3 1-36,1 2 0,2 1 72,3 0 1,1 1 162,3-2 0,2 3-187,6-5 0,2 4 0,1-4-127,1 9 0,4-1-71,2-8 1,2 1-1,3-4 27,7 3 0,5-5-21,6 0 1,4-3 0,5-2 0,5-3 2,5-2 1,5-4-12,6-2 1,3-5-38,-15-10 0,2-2 0,1-2 117,3-1 0,1-1 0,0-2-110,4-1 1,1-2-1,1-1 15,1 0 0,1-2 0,1 0-11,1-1 0,1-1 0,0 0-7,1 0 0,0-1 0,0-1-4,1 0 0,0 0 0,1-2-91,-1 1 0,1-2 0,0 0 81,0-1 1,1 0 0,0-2-80,-17 2 1,0-1 0,1-1 0,3-1 86,3-1 0,3-2 1,1-1-1,-1-1 0,-2 1-106,0-1 0,-2 0 1,0-1-1,2-1 62,0 0 1,2-1-1,2 0 1,-3-1-1,-2 0-4,-4 0 1,-3 0 0,-1 0 0,3-2-2,3-2 1,3-2-1,1-1 1,-1 0 0,-3 1-10,0 0 1,-2 1 0,-1-1 0,2-1-4,-1 0 1,3-1 0,0-1 0,-1 0-1,-5 2 54,11-8 0,-4 2 0,-1-1-60,0 0 0,-1-1 0,-1 0 0,-3 1 0,0-1 0,2-2 5,-5 0 1,2-2 0,-1-1-1,-1-1-20,-4 1 1,0-1-1,-2-1 1,0 1 35,-1 0 0,0 0 0,-2 0 0,-2 1 128,2-9 1,-3 1 0,-7 2-116,-5 0 0,-6 1-1,-4 0 1,-4 1-18,-5 0 1,-4 0-11,-5 0 0,-4 1-4,-5-1 1,-4 1-17,-6 0 0,-3 2-11,-5-1 0,-4 1 5,-3 2 1,-5 2-21,-5 4 1,-5 1 0,0 2 18,11 6 1,1 2-1,-3 0 0,0 2 0,-3 0 0,0 0 1,2 4-16,-4 0 1,2 4-1,0 1-19,-2 0 1,-1 1 0,-4 2-50,10 2 1,-3 0 0,-2 1 0,0 1 0,3 0 5,-1 1 0,1 0 0,0 1 0,-2 1 0,0-1 1,-2 1-1,-1 0 1,-1 2 0,1 0-181,-2 3 0,0 1 0,0 1 1,-1 1-1,0 1-355,-4 1 0,0 1 0,0 1 0,0 1 0,0-1 31,0 1 0,0-1 1,1 1-1,-1 0 1,1 2 601,-1 1 0,-3 2 0,1 1 0,6-1 0,8-4 0,-9 5 0,8-3 0,0 2 0,0 0 0</inkml:trace>
  <inkml:trace contextRef="#ctx0" brushRef="#br0" timeOffset="22286">15999 9235 18966,'-47'-7'101,"-1"-1"0,4 2 0,7 5-79,14 7 0,-11 22 1,-1 5-29,3-1-3,-2 8 1,7-1 48,20-12 179,11 4-12,11-14 95,10-2 516,30-5-4605,-8-5 3963,-13-4 1,2-3 170,18-10 1,-1-4-27,-18 6 0,-1-2-257,21-8 1,-2-3-497,0-6 544,-5-1 6,-5-1 16,-7 1 23,-8 1 196,-5-6-219,-13 11 2870,-7-4-2948,-25 10-51,-3 9 7,-17 0 16,2 8-17,-5 4-6,0 2 37,-1 4-98,4 3 880,2 2-930,5 1-57,6 2-1209,-1 19-219,17-10-2279,1 15-4812,16-20 8682,4-4 0,-3-8 0,-1-5 0</inkml:trace>
  <inkml:trace contextRef="#ctx0" brushRef="#br0" timeOffset="22647">17761 8875 14332,'0'-6'2845,"0"2"-1568,0 4-1182,-66-19 6,30 22-54,-10-9 1,0 3 53,1 23 0,13-5 0,0 2 0,-13 7 743,-9 9-749,26-3-55,13-7 293,4 6-92,21-1 111,2-9 113,27 11-246,-6-16-23,16 2 24,-8-9-63,-8-4 0,2-2 13,2-2 1,1-1 42,6-2 0,-1-3 36,-7-3 0,-3-3-19,9-11-670,-21-4 586,-15 4-23,-4-2 67,-16-27-156,3 21-6,-11-17-11,6 29-6,0 6-34,-2 5-341,-14 16 0,-3 7-207,-1 3-616,-3 2 1,2 3-718,6 9-2246,1 4-4588,6-3 8738,4-2 0,11-15 0,3-6 0</inkml:trace>
  <inkml:trace contextRef="#ctx0" brushRef="#br0" timeOffset="23026">15987 10103 23259,'-7'-40'287,"0"0"1,0 3 0,4 9-271,4 23-85,2 2 57,4 6 28,6 10-11,1 3 5,4 6-3386,-3-3 3408,1-2 15,22 11 59,-11-13 49,20 7 46,-13-18-12,-3-4 1,4-2-631,24-9 0,2-3 487,-11 4 1,0-1-514,-6-2 1,1-1 0,-4 1 512,-4-1 1,-2 0-9,0-1 0,0 0 885,-2 1 0,1-2-801,19-11 1,-1-2-80,-20 13 1,-2-1-900,15-10 0,-5 2 939,-10 4 1028,-3-2-944,-11 6-134,-4 2 1800,-8 7-1957,-4 4 12,0 3-404,-2 0 3117,-1 2-6114,-7 10 3512,-11 14 0,9-9 0,-4 6 0</inkml:trace>
  <inkml:trace contextRef="#ctx0" brushRef="#br0" timeOffset="23394">15634 11077 9353,'16'-45'736,"1"0"1,-1 0 0,6-16 0,-3 7 226,-4 4 1628,-5 11-1672,-6 7 544,-2 9-858,-4 6-179,-4 7-2861,-6 5 2609,-6 7 39,-7 7 148,-3 8 0,-1 3-199,4-1 1,-2 1-12,-11 11 0,0 2-964,6-3 1,1 2 929,-2 3 1,1 2-15,-1 3 1,-1 3-489,3 2 0,-2 5 0,2-2 409,6-9 0,2 0 1,-1 1-16,-7 12 0,0 4 1,2-3 183,8-12 1,3-2-1,-2 2-195,1 3 1,-1 2 0,1 1 0,1-2-9,-1 3 1,1-1 0,0 1-7,1-2 1,0 2-1,0-1 1,3-2-330,0-1 1,3-3 0,1 1 215,-4 19 1,3 0-138,2-2 0,3 0 9,2-3 0,4 1-847,2-3 1,4 0-1135,3-2 0,2-2-1661,1-5 1,2-2 3898,0-7 0,-1-3 0,3 3 0,-7-17 0</inkml:trace>
  <inkml:trace contextRef="#ctx0" brushRef="#br0" timeOffset="23643">17450 10430 23847,'16'-42'452,"-1"-1"0,-1 5 0,-3 11-430,-6 24-16,-2 12 33,0 8 6,0 15 0,-1 5 0,-1 5-2149,-1-6 1,1 2 2122,-2 17 1,-1 1-20,0-7 0,-1-1-699,-1 3 1,-1 1 692,-1 3 0,0 1-766,1 2 0,-1 1 755,1 1 0,-1 0-247,1-1 0,1 4 110,1-5 1,0 4 0,0-3-90,1-12 1,0-3-1,1 2-330,-1 13 0,0 2 0,1-3-2124,1 4 0,0-4-1947,0-5 1,1-2 4643,0-6 0,-1-4 0,2 3 0,-1-20 0</inkml:trace>
  <inkml:trace contextRef="#ctx0" brushRef="#br0" timeOffset="24393">22457 9146 20623,'1'-56'663,"0"1"1,0 11-1,-3 6-575,-8-6-5733,-16 25 5569,1 9 264,-15 6-209,2 13-912,-7 7 808,-8 12 136,24-11 0,-1 2-460,-2 3 0,-1 2 516,-2 3 0,-1 2 0,-1 3 0,1 2-19,-2 3 0,0 2-12,0 3 0,0 1-11,1 3 1,0 2-7,1 1 1,0 2 5,2 1 0,2 1-19,2 1 0,2 1-1,3 0 1,2 0-12,4-2 1,5 4-1,7-9 0,4 4 1,3-4 5,3 7 0,4-1 6,2-9 0,3 2 1,3-5 318,10 0 0,5-4-314,4-2 1,3-1 4,5-2 0,3-3 7,3-2 1,3-3-3,4-1 1,3-2-196,-19-9 1,1-1 0,4-1 177,3-1 0,4-2 0,3-1 1,-1 0 1,6-3 1,1 0-1,1-2 1,0-1 1,1 1 1,0-1 0,0-2 0,0 0 6,1-3 0,0 0 1,-2-2-1,-3-1 0,3-3 1,-4-2-1,1-1-92,-1 0 1,1-1 0,2-4 82,-13 2 0,3-2 0,1-1 0,-1-1 0,-2 0-124,-1 0 0,-2 0 0,-1-1 0,2-2 120,-1 1 0,2-1 0,0-2 1,-1-1-1,-1-1 0,7-10 1,-1-2 0,-2-2 0,-2 3-55,1-4 1,-3 2-1,1-3 45,-4 2 0,2-2 0,-1 0 0,-6 1-3,-4 2 1,-4 1 0,-1-1-4,-2 2 0,-1-2 0,-2 1 177,-2 2 1,-1 0 0,-2-5-174,-3-3 1,-2-5-1,-2-1 1,-2 3 24,-3-3 1,-4 1 0,0-1-6,0-10 1,0-1-1,-7 6 3,-10 0 0,-6 7 5,0 16 1,-2 3 527,-2 0 0,-3 2-545,-3 1 1,-3 2-3,-2 0 0,-3 2-8,-4 1 0,-2 2 2,-3 0 0,-5 3-303,-3 3 1,-7 2 0,2 1 293,10 3 0,2 1 0,-4 1 56,1 1 1,-2-1-1,-2 2 1,-1 1-66,5 3 1,-3 2-1,0 1 1,1 0-1,2 1-223,-3-1 0,2 1 0,0 1 1,-3 0 218,0 1 0,-2 0 0,-2 1 0,-1 1 0,2 1-65,-2 3 0,0 1 0,1 1 0,1 0 0,2 0 4,0 0 1,3 0 0,1 1 0,-3 0 53,2 1 1,-3 1 0,0 0 0,3 1 0,3-1-155,-7 6 1,5 0-1,2 0-52,2 1 0,2 0 1,2 1-102,3 0 1,1 1-1,2 0-248,5 0 0,1 0 0,0 4 590,-6 14 0,2 5 0,4-6 0,6-12 0,4-1 0,-5 15 0,0 0 0</inkml:trace>
  <inkml:trace contextRef="#ctx0" brushRef="#br0" timeOffset="24776">22440 9401 20781,'-53'-13'26,"1"1"0,-10 6 0,6 9 14,3 25-1,9-3 0,1 3-28,14-7 0,3 0-5,-21 20 882,23-7-793,24-15 28,10-3 472,27 2-472,2-9-22,23 0-11,-6-7-1440,5-4 1428,-15-2 1,1-1-40,-11 0 1,-1 0 16,10-2 0,0-3 206,-8-1 1,-4-1-89,12-8-6,2-8-6,-27 7-33,-9-3-2829,-6-1 2779,-6 1 1082,-16-10-1139,-3 11-60,-18-4 55,1 12-6,-5 3-3,9 6 1,0 1-15,-17-1-11,-12 2-128,17 3-23,17 2 3219,0 2-3465,19 3-292,4 4-520,4 1-1110,8 2-2476,7-1 4812,11 2 0,-10-8 0,2 0 0</inkml:trace>
  <inkml:trace contextRef="#ctx0" brushRef="#br0" timeOffset="25114">23680 9062 17395,'0'-5'3545,"0"1"-1662,0 4-1766,-74-14-1101,43 20 1029,-21-3 0,0 5-6,20 19-5,-10 12-23,17-9 6,4-1-1,4 10 326,8-12-213,24 19-23,2-28 197,34 6-119,-18-19-8,-1-7 1,1-3 148,23-15-93,-16-3 1,-2-3-407,-12 7 1,-2-2 283,3-12 0,-6-1-10,-9-3-21,-2-10-18,-7 14-322,-3 5 306,-3 2 477,-2 6-477,-12 1-45,1 9-17,-8 2 542,-10 14-682,6 4-1535,-9 9 1233,9 3-364,2 6-3902,-9 22-4315,12-11 8367,-3 9 1,19-30 0,3-8 0</inkml:trace>
  <inkml:trace contextRef="#ctx0" brushRef="#br0" timeOffset="25762">22603 10230 16775,'3'-9'3002,"-2"3"-2185,-1 6 1087,0 0-1705,-24 20-3,16-8 72,-19 19-84,24-18 32,2 1 465,13-5-347,2-3-49,14 0-56,2-5-88,8-1-31,-4-2 0,2-2-1242,25-2 1189,-20 0 1,1 0 10,-9 0 0,-2 0 15,1-1 0,0-1 3,0 0 0,0-1-5,-1-1 1,0 0 2,-1-2 1,0 0-2,0-1 1,-2-1 72,25-16 17,-4-3-341,-21 8 1,-3-2 295,9-14-1399,-1-11 1384,-21 18-12,-7 5-47,-3 4-7,-4 4-62,-3 5 929,-3 5-967,-2 2 489,2 4-668,0 2 1655,4 5-1712,1 5-318,3 5-410,3 5-808,3 3-2859,2 4 4682,2 6 0,-5-14 0,0 1 0</inkml:trace>
  <inkml:trace contextRef="#ctx0" brushRef="#br0" timeOffset="26554">22398 10684 20798,'-45'-11'75,"0"0"0,0 0 1,-20-1-1,6 12-1377,22 21 1,3 7 1447,-5 3 1,0 1-138,-3 5 1,1 1 53,-3 5 0,1 3-43,13-14 0,-1 2 0,1 0-16,0 1 0,1 0 1,-2 4-2,0 1 0,-1 3 0,0 1 0,3-2-146,-2 2 0,2-2 0,0 3 39,2-4 0,-1 2 0,1 0 1,3 1-174,-2 12 1,3 0 0,3-2-225,4-12 0,3-2 1,1 2 3,-2 9 0,1 4 0,4-5-907,4 1 1,4-3-960,4-3 1,3 0 2295,4 3 1,1-4 0,4 2-1,2-4 1</inkml:trace>
  <inkml:trace contextRef="#ctx0" brushRef="#br0" timeOffset="26759">23824 10705 21165,'28'-55'1027,"1"1"0,-5 5 0,-2 11-825,-8 25 95,-5 7-179,-3 9 16,-3 8 23,-1 13-11,-2 13-1971,-5 8 0,-2 4 1844,1-6 1,-2 2-22,1-2 0,-2 3 0,-1 2-607,-4 11 0,0 2 1,-1-2 329,4-10 1,-1-1 0,0 2-547,1-2 0,-2 3 0,1 1 1,0-2 632,-2 8 1,1-1-1,1-6 1,1-5-1,1-4 1,0 1-1,0 0 1</inkml:trace>
  <inkml:trace contextRef="#ctx0" brushRef="#br0" timeOffset="36221">2196 9404 20841,'-6'-59'1215,"-1"0"0,2 15 1,1 7-1004,1 8-156,1 26-21,1 3-51,0 3 33,0 4 6,0 8 5,1 7-1583,-1 10 1583,-1 7 5,0 9 1,-3 8-23,-1 4 3,-1-1 0,-1 2-11,3-24 0,1 1-9,-4 21 0,0-3 12,1-3 0,1-4 5,2-5 6,-1-8-1,2-6 12,-1-7 146,1-5 224,1-10-224,0-4-79,1-11-50,1-5-39,0-6 5,2-4-11,2-2-17,13-19 23,13-8-284,-7 18 0,2 0 278,-4 6 0,1 1 0,1 2 0,0 2-28,9-8-1660,12-6 1694,-11 12 5,7-4-11,-16 15 0,8 0-2133,-9 5 2122,5 1 273,-6 4-273,-2 0 16,-3 1 12,-4 0 2268,-8-1-2240,3-5-17,-2-2 6,4-6 3386,0-2-3375,0-2-6,1-2 106,3-9 152,-3 5 6,-1-1-214,-5 14-50,-3 8-22,-3 8-11,-6 13 11,0 3-12,-6 11-5,1-1 11,0 6-22,0 1 6,3 4-107,1 16-219,6 3-3402,6 0 3273,6-7-246,6-18-391,5-1-392,2-1-1066,5-2-2408,2-3-3830,-3-4 8793,-2-6 0,-13-9 0,-5-3 0</inkml:trace>
  <inkml:trace contextRef="#ctx0" brushRef="#br0" timeOffset="36394">3099 9705 23976,'13'-47'482,"-1"1"0,-1 4 0,-2 9-158,-7 20 52,-1 5-337,-1 4-28,0 3 0,0 6-22,-1 5 22,-1 7-28,-2 5-134,-4 20-45,2-7-106,-2 13-1127,5 2-3486,2-13 1594,4 11 3321,4-13 0,-2-17 0,0-1 0</inkml:trace>
  <inkml:trace contextRef="#ctx0" brushRef="#br0" timeOffset="36577">3494 9373 18036,'-3'-9'3327,"1"2"-1380,2 7-1236,-96-61-649,61 45-656,-21-17 1,3 7 559,29 31-72,4 4-25,-2 12-614,9-1-1747,1 11-572,10-4 3064,4 8 0,-2-17 0,2 1 0</inkml:trace>
  <inkml:trace contextRef="#ctx0" brushRef="#br0" timeOffset="37387">3891 9535 20755,'0'-6'4341,"0"1"-3842,0 5-443,-75-1 39,19 30-782,-3-12 0,0 4 687,22 11 0,6 3-11,5-2 0,4 0-6,-3 14-5,16-11 16,14-17 461,5-5-416,16-4-11,-2-7 17,9-7-2910,-7-6 2927,1-7 123,13-16-51,-10 4 146,-4-3 0,-1-2-39,-4-2-17,8-20 6,-23 30 469,0 4-346,-3-2-230,-1 11-22,-2 0-28,0 10-51,0 2 3382,0 5-3421,0 3 17,-2 9-11,0 5 11,-2 8-9,-1 9 1,-2 3-15,-3 16-277,1-9 0,-1 1 272,3-15 0,-2 0-1135,-1 5 0,0 4 1,-1-1 1052,-2 10 1,0 1-5,2-5 0,-2 3 1,1 1-925,-3 6 0,0 1 0,1-2 830,2-11 1,0-2 0,0 2 7,-5 12 0,0 4 0,-1-5-602,-2 2 1,0-5 655,-1-1 1,-1-3-86,1-5 0,-1-3 276,2-7 0,0-4 123,-16 15 0,5-21-34,5-17 977,7-20-1094,5-15 1613,7-19-1658,7-3 0,3-5 159,3 8 0,1-2-178,0 5 1,2-4-1,2-1-125,6-8 1,5-1-1,-1 2-338,-3 10 1,0 2 0,1-1 426,1 0 1,1-1-1,0 0 1,1 3-226,1 2 1,-1 2-1,2 1 227,0 0 1,0 0 0,0 2-590,13-15 0,1 2 633,-2 2 1,0 1 30,-1 4 1,0 2-205,-3 2 0,1 0 215,-2 3 1,-1 0 216,0 2 1,-1 1-212,0 1 0,-1 1-219,-1 1 1,0 0 227,-1 2 0,0 0-1,-1 1 1,-1 0 457,0 1 1,-2 1-383,20-22 17,-4 1 1692,-5 4-1602,-4 3-2,-5 5 74,-4 5 34,-6 8 2396,-4 6-2491,-4 7 587,-4 3-710,-1 5 94,-7 13-94,0 3 6,-8 15 1941,1 0-1976,-2 5-5,0 6-553,-1 4 519,4-7 1,1 2-1017,2-9 1,-1 0 999,-2 14 0,1 0-4,2-12 1,1-2-266,0-1 1,0 2 267,0 8 1,0-1-6,-2 17 0,6-25 0,0-2-11,3 1 22,1-7 79,3-2-68,-1-11 446,1-2-65,1-9 1819,-2-4-2049,3-3 649,1-7-789,3-4 96,20-31 6,1 1-93,-12 18 0,1-1 70,1 2 0,-1 3 99,2-1-127,5-4 28,-1 7-101,-10 10-5,6-2 11,-11 12 5,0 2-11,0 5-22,8 11-17,-5 2 11,4 12 12,-6-4 5,-2 3-12,7 26-38,-4-21-460,7 18 308,-4-29-173,1-3-336,4-3-774,0-5-4514,3-6 5184,5-3 0,-13-3 0,0 0 0</inkml:trace>
  <inkml:trace contextRef="#ctx0" brushRef="#br0" timeOffset="38895">6379 10336 19889,'18'-54'50,"-1"0"1,0 4-1,2 4 626,2 11 1,2 1-647,3-6 1,1-3-3,-4 5 0,1-3 0,-2 1-3,5-10 1,-1 0-10,-2-4 1,-3 2-9,-6 11 1,-2 0 123,-1-3 1,0 0-133,0-1 0,-1 0 8,-1 0 1,0 0-4,-2 1 1,0 1-6,-1 3 0,-1-1 22,-1-9 1,-2 1-18,0 16 1,-2 0 2,-1-4 1,-2 2-15,-3 1 29,-5 10-985,1 7 978,-1 8 1220,-15 22-1269,1 22-1296,-8 12 1315,18-17 0,1 2 25,-7 24 257,10-24 0,0 0-274,0 3 0,0 1 363,1 3 1,0 0-372,0 2 0,1 0-12,1 2 1,1 1-65,-1 19 1,1 0-830,2-17 0,2 1 835,-1 10 0,3 1-120,7-11 0,4-4 879,-3-11 1,3-2-811,5 6 1,2-3-151,13-1 32,1-8 79,2-11 198,-2-7-91,-1-11 55,-2-7 1,-1-9 39,-4-6 90,6-19-34,-11 8 1539,3-12-1505,-11 15 39,-2 2 28,-1 3 3352,-2 3-3296,0 5 11,-4 5 17,0 5-40,-1 4 222,-1 4-384,0 2-16,-1 2-35,0 4-4,0 0-1,-1 9-28,1 0 28,2 2-22,3-2 17,3-3-12,4-2-5,2 0 11,6-4-11,5 0-12,5-2-3380,4-5 3381,3-2-2258,2-6 2274,-3-2-493,9-14 510,-15 5 17,4-11 6,-20 7 5,-6-2 6,-3-2 2009,-5 0-1964,-10-12-40,1 12 3023,-7-7-2944,-2 10-79,4 11 1173,-4 0-1184,6 11-5,0 3-6,-3 4-11,-1 6 0,-15 16-6,-2 14-23,12-3 1,1 3 0,-5 17-9,15-13 1,4-2-2829,7 0 2786,5 11-459,14-5 202,15-5-2250,3-3 2312,9-13-348,10-15-51,-13-5 388,16-8 72,-19-5 89,-3-8-288,-3-4 412,-3-5 23,-5-3 33,-4-4 45,-5-3 22,-2-2 28,-3-1 39,-1 1 23,-1 3 27,-2 5-5,-2 6 2025,-2 6-1879,-2 4 290,-2 8-688,-2 3 3229,1 7-3223,-3 6 484,0 5-484,-1 5 11,1 5-29,0 4 7,1 17-23,3 2 11,3 0-33,12 2-403,-1-25 436,11 3 17,-2-17-22,2-3 27,2-5 7,1-5-18,-1-5 68,8-14-29,2-12-10,-4-4-1756,-3-5 1783,-13 8-827,-1-3 866,4-19-55,-6 14 11,3-10-2199,-8 22 2159,-1 4 18,-2 4-29,-2 9-50,-2 2 1031,-2 8-1871,0 2 448,3 13-404,1-1-223,3 13-2700,6 8-1228,-2-6 5236,5 14 1,-9-25-1,0 0 1</inkml:trace>
  <inkml:trace contextRef="#ctx0" brushRef="#br0" timeOffset="39396">8307 9716 27337,'12'-37'17,"3"3"-23,5 12 23,1-2-1730,2-5 1713,0-2 5,1-4-2,-8 8 0,1-2 14,9-14-17,-10 15 0,-1 1 300,4-7-250,-4 7 28,-5 6 158,-10 6-175,-15 11-38,-5 5-23,-11 12 16,3 6 589,-2 6-605,-1 4 6,2 3-6,5 6 0,3 3 11,-4 11-471,7-8 0,3-2 449,8 5-2786,3-3 2797,7-3-11,5-4 22,8-4-17,22 6 1,-1-15 427,17 3-434,-7-17 24,4-5-1124,5-5 1115,-13-7 0,0-3-12,-10 2 1,1-3 13,21-12 1,-2-5-6,-22 9 0,-2-2 8,8-8 1,-2-2-4,-13 5 1,-2 0 2,0-3 1,-2-1 898,-1-2 1,0-2-897,-1-2 1,0-2-1,-1-1 0,0-1-851,0-2 0,-1 0 843,1-1 0,0-1-3,-1 1 0,0-1 0,0 2 0,-1 0 8,-1 1 0,-1 1 12,-1 4 0,-2 0 16,-2 3 0,-1 2 71,0-24 22,-8 10-427,-17 1 333,0 19 1368,-13 4-1403,7 18 0,-2 9 0,-1 7 568,0 12-568,9 4 0,1 2 348,3-3 0,2 1-348,-4 13 0,1 3 0,5-7 0,2 0 0,-1 4 0,2 2 0,-2 1 0,2 4 0,1-2 0,1 3 0,1-2-345,0 7 0,2 2 345,1 0 0,2 4 0,5-3 0,4-15 0,5-3 0,-1 0-32,6 19 1,4-2-73,6-8 1,3-5-1078,-6-14 1,1-2 704,-1-2 0,1 0-1117,-3-2 1,0-1 1592,23 21 0,-23-22 0,-4-3 0</inkml:trace>
  <inkml:trace contextRef="#ctx0" brushRef="#br0" timeOffset="45246">1965 13145 18840,'-5'9'3787,"1"-2"-2998,4-7 1003,0 0-1567,5-60-1272,1 33 1117,-1-11 0,2-1 335,5 10-315,3-3-34,2-3-833,2-2 822,2-4-11,0-4 10,1-4-10,1-6-20,-11 25 0,-1 0-3,1-3 0,0-1-661,0-1 0,0-3 655,5-21 1,0-2 2,-4 14 1,-1-3-2,1-5 1,1-5-1,-2 5 7,-2 3 0,-1 3-7,-1 7 1,0-2 0,-2 4-3,-1 0 1,-1 3 8,0 3 0,-2 2 714,1-24-706,-3 13 17,-4 10-27,-3 13-7,-3 7-10,-4 8-23,-4 9 5,-5 7 1,-5 12-12,-4 11 17,4 1 1,0 5-382,6-7 0,0 3 390,-3 10 1,-2 6 0,3-3-949,2 1 1,3 1 962,2-5 1,0 2-1,3-2-24,1 5 1,3-1-50,1 0 0,2-1-1,2-1 0,2 0-51,1-2 1,2 0-26,3-3 0,3-1-37,1-1 1,2-3-37,2-1 1,4-2-4,0-4 1,5-1-205,13 5 0,4-4 266,-7-10 1,2-2 32,12 2 1,1-4 28,-9-10 0,-1-4 8,2 0 0,0-3-8,1-2 0,0-2-3,0-2 0,-1-1 13,1-4 1,-1-1 28,-1-3 0,0-1 33,0-2 1,-1-3 28,-2 0 0,0-3 33,-2-1 0,-1-2 28,-3 1 0,0-2 20,-4 0 1,-1-2-696,3-10 1,-4-1 755,-6 11 1,-1 0 16,1-8 1,-3 2 582,-3-6-373,-4 6-11,-3 9-45,-4 7-78,-3 7 1903,-16 7-2082,-1 8-6,-14 7 56,-17 21-1210,9-3 1114,14-7 1,1 1 6,-11 12 1718,4 2-1713,4 0-28,5 0-11,-1 13-2114,12-13 2069,1 7-90,15-9 78,5-11 12,7 1-17,7-13 12,4-5-1,4-3 12,5-8 27,2-5 12,3-7 22,-2-6 390,0-4-362,-5-2 2073,-3-4-1933,-1-15 51,-7-2-95,-4 1 16,-8 8 33,-6 21 180,0 1 3041,-1 10-3316,-1 2-44,-1 6-11,-1 4 312,-1 2-346,-2 5 11,-2 6-11,-2 5 6,-1 6 0,-1 3-18,-2 15 1,4-8-39,0 9-34,7-14-230,1 12 73,2-11-55,3 8-463,2-16 439,4-4-78,3-5 202,2-6 56,2-5 67,4-7 39,0-6 23,3-7 67,13-21 95,2-11-95,-19 23 0,0-1 79,12-25 16,-11 14 22,-3 1 12,0 2 18,-1 3-13,-2 4 6,-2 4 6,-3 5-34,-3 5 72,-1 5-228,-3 3-29,-1 14 22,-2 2 1,0 12-12,-3 0 445,-1 18-456,-2 6 1,0 0 101,2-3-141,3-15-22,1-1-174,8 15 246,-3-23 17,5 8 79,-2-33-29,-1-3 12,5-8 0,-1-4 5,3-3-5,0-3-11,1-2 55,7-14-16,4-1-11,6-6-23,-2 12-50,-7 15-17,-5 12-11,-8 7-1,0 3 1,0 4 0,2 3-6,0 5-28,3 4-5,-1 3-96,10 11-1395,-5-6 1379,9 7-318,-6-10 82,3 0-174,3 1-1517,18 4-1949,12-6 831,-18-10 0,3-4 1291,5-8 1,-2-4 1666,-5 0 0,-3-2 470,1-5 0,-3-2-1719,13-12 3234,-3-3 448,-3-3 607,-5-1-595,-5-2-233,-5 2 709,-3-12-1725,-11 15-197,-2-5-212,-12 18 405,-6 5-691,-6 5-118,-7 4-33,-6 6-23,-10 10 1,-2 5 1962,-13 6-2036,8-1 1,0 2 22,-3 10 6,3 1-23,5 0-6,8-1-10,8-3-6,7-4-17,7-3-6,5-4 599,6-4-615,12-4 50,2-6 11,13-8 0,-2-7-5,3-9-1,3-6-437,0-2 443,-2-4 29,-3 0 27,-5 1 174,1-6 1288,-10 8-1349,-1 4 16,-11 13-163,-2 8-10,-2 10 5,-2 13-23,-1 21-10,1 1-1072,-1 10 1088,4-10-11,-1 3-2866,1 5 2849,0 3-25,1-11 0,0 4-407,0 4 0,0 4 172,-2 4 1,1 7 0,-2-5 83,0-16 1,0-2 0,-2 2-383,-1 4 1,-2 3 0,-1 0 0,-3-5 146,-3-2 1,-4-4-1,1 0 168,0 0 0,-1 0 1,-1-2 239,-10 11 0,-2-9 228,-11-3 1976,5-18-1831,7-22 481,5-20-626,6-17-397,4-16 245,9 23 0,2-2-11,0-3 0,2-2-17,1-3 0,2 0-17,2-3 0,2 0 7,2-3 0,3 1-46,2 0 0,3 0-14,2-1 0,3 1-28,1 2 0,5 0-368,-1 3 1,4-1 0,0 2 280,5-5 0,1 0 37,-5 8 1,1-1 0,3 0-380,9-3 0,2-1 1,-2 5 257,-2 0 0,0 2-317,1 0 1,3-1-1,-5 6 463,-9 8 0,-3 4 56,23-15 1005,-7 6-787,-11 6 168,-9 5 2063,-6 2-1923,-10 8 905,-3 1-872,-18 10 2747,0 4-3021,-12 7-5,1 5-45,-3 6-170,0 3 41,1 2 28,-2 18-78,11-11-1333,3 10 1316,11-16 6,6-2-132,4-2 120,6-3-16,14 5-18,9-8 29,15-3 22,-7-13-802,-1-11 830,-11-7 11,0-7 41,-1-5 60,-1-4 101,-2-3 67,-2-2 6,-3-1 0,-2 0-73,-4-1-40,-1 1-10,-4 1-56,-1 3 1199,-4 3-1188,-2 3-23,-3 4 172,0 4-189,-2 4-21,0 3-18,0 3 1228,0 3-1273,0 1-234,-2 3 106,0 3-29,-1 4-66,2 5-124,-1 5-178,1 5-270,0 4-1240,3 3-966,1 3-6812,2-1 9780,1-5 0,-3-13 0,0-5 0</inkml:trace>
  <inkml:trace contextRef="#ctx0" brushRef="#br0" timeOffset="45623">5892 12399 24978,'-50'-20'15,"-1"0"0,-4 8 0,5 12-4,10 33-17,13-10 1,2 0-1,-4 12-3552,5 1 3536,6-1-12,6-2 744,6-2-743,5-5 705,8-2-695,6-6 12,8-4-11,5-5 457,5-4-446,4-6-11,3-5 1690,18-15-1668,-14 0 11,9-10 1,-21 6 10,-4-1 880,-5-1-868,-2 1-2437,-3 0 2476,-3 1 95,1-6-56,-7 11 672,1-8-688,-7 19-52,0 0-16,-1 8 3117,-2 2-3145,0 2 6,-2 3-12,-2 5 786,-2 5-802,-1 4 0,1 4-51,0 16 17,4-7-2258,0 12 2140,6-13-913,2 1 690,5 0-351,5-1-36,5-3-387,5-3-4838,23 0 6009,0-9 0,-7-3 0,-15-10 0</inkml:trace>
  <inkml:trace contextRef="#ctx0" brushRef="#br0" timeOffset="46052">6680 12553 17441,'35'-50'887,"1"0"0,-4 5 0,-6 5-322,-13 10-117,-7 5 1187,-3 4-1400,-7 4 1068,-5 3-1197,-6 6-44,-8 3-1989,-4 3 1955,-5 7-28,-4 4 373,-1 7-362,1 5-6,2 5 7,3 3-7,3 5-5,3 2 11,4 3-22,3 0 0,4-1 410,5-2-433,5-5 18,13 3-1,3-12 17,14-1 2989,-1-16-2989,3-2 23,0-8 1186,1-3-1187,9-17 1,-10 3 38,5-10 40,-14 7 45,-3-1 184,0-9-162,-5 10-11,0-5-6,-6 14-144,-2 2-7,-2 7 0,0 1 0,-1 7 0,2 9 0,-1 3 0,2 12 0,-2 21 0,-1-4-1195,-5 20 1195,-4-10 0,-6 6 0,6-26 0,0 1-1413,-2 2 1,0 0 1412,-2 2 0,0 1-3,0 2 0,-2 0-101,0 2 0,-1 0-30,-1 2 0,0-1 10,0 1 1,-2 0 19,0-2 1,0 0 41,0-4 1,-1-1 44,1-5 0,0-2-163,-15 16 213,4-16 18,7-14 5,4-10 0,7-12 0,4-9-23,5-12-10,3-8 5,8-9-28,7-9-73,-4 24 0,2-1 53,2-3 1,3 0-37,2-3 0,2 0-70,2-1 0,4-1-319,2 1 1,4-1 0,-1 2 459,6-6 1,2 0-649,-4 6 1,2-1-1,-1 4-1095,5-3 0,-2 4-2913,-2 3 1,-1 2 4391,-4 3 0,-3 3 0,3-2 0,-15 11 0</inkml:trace>
  <inkml:trace contextRef="#ctx0" brushRef="#br0" timeOffset="46370">7626 12476 22519,'-31'30'458,"0"0"0,0 0 0,-11 12 0,10-9-240,22-19 800,3-4-906,3 0 295,2-4-205,3 0 61,3-2-151,5-2 67,15-4-95,0-4-2962,14-5 2889,-4-4 0,2-4-5,2-3 5,-2-2 17,-2-4-2268,-3-1 2285,-5-2-636,-5 0 658,-4 1 1475,-6 2-1414,-3 4 18,-5 4 16,-1 4-10,-3 3-52,-2 4-16,-4 1-39,-4 1 2646,-13 2-2691,-11 2 0,-2 5 0,-17 11 0,21 3-1458,-12 11 1458,13 0-581,9-2 0,1 2 581,-11 16 0,13-12 0,2 0 0,0 15 0,7 1 0,7-1-85,10-3 85,9-1 0,13-5-213,14-8 0,5-2 450,-15-10 0,0-1-943,21 7 1,1-1 705,-17-12 0,-5-2 0,4 2 0,-2-2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08F2-FB46-0FE5-6869-0574A8CC0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8E60A-46EE-CAF3-1608-0840EC103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376B-34E9-7DB5-DD3A-FCDC52BF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529CA-99B2-33B1-F065-2C3FA0B6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CAB5C-5DB6-6657-FC4F-348AE53B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9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322F-2031-09A2-4BFE-D5E5B7E8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5DBA2C-5BF4-B409-0C53-3745BBD1C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DB701-9D83-60D4-73A8-514B1873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C1F2F-CD92-5A3A-11BF-2EF3D7CC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24F5-E6DC-99FB-00F5-0A738137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9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98B74-E95A-5D51-AE66-D3A8F1651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2DA9F-E31E-0063-814E-D827AD18B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6CE39-126C-5927-6D1B-6E0182BC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C82D3-C91A-95F8-31AC-033ECE05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305-3D90-9BB3-C8D4-4C83451C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4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8771-EC3F-0396-4070-B521AC89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E6F4-7FCD-F7E2-9882-F9103273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2F907-05E6-2C0D-967C-0073DFE7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7C03F-D690-0496-A134-15B6D0B0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0252-C533-02F0-D78A-214BC13C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5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0818-98A2-1A97-6D97-F34F3B8E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304AF-3812-B586-F54F-A13224EE6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44A40-1932-970E-0D8D-5BC4D605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CEB03-51A8-BB67-0E24-2E9B633B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59757-BFF7-FD93-9851-BCF55BEA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1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80B5-1526-F00B-A943-F05623EB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31B7-1013-5B77-9D23-6B9BB5803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788D8-B179-0A38-7B1D-EABE38D8E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AC667-D459-9B4E-778A-EA6ABB36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CC2C0-3CB5-D4E7-3E5F-8822EA5E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C7F7D-D9BD-14C6-7280-E0E72E15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BFC7-B974-4C61-DC02-D8B1A5EE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7B26C-88B7-68A0-8326-D8F2B5EE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B9AB8-88A5-302D-EB2D-D38A77878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7EBDD-D080-60B1-CD34-71CE43853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A27DC-C6A9-0B84-ADF0-33258327B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A2643-F947-C78E-10EA-CF6091FD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0F620-F8E0-0D97-0EC4-E2EEE6F4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AACA6-B034-DDA8-B29F-7F274485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9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70F0-0A79-9DEC-A264-7053D739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5F79E-F5FD-F308-3407-E550434A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98F72-68BF-AE07-1200-CDE7CD10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AA5C-1C6D-A2FE-EB9F-A5B0B01C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2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02A66-068F-A18D-66F2-6176078C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668C8-3F1C-DC08-844E-0ED3CF7D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28CE-6CDE-0C22-AFD9-CF9BA37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B143-0B22-253D-4D76-42BB5B38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7818-EF7D-0F52-3B1F-1AE71DFD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64399-EDC2-AD67-6A56-BE6DF11F0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E264-EC8A-F60E-1FA9-B9963663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D1E47-164F-485C-B784-A6221CE6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7D1FF-0828-8E13-72B4-6AFD1563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5127-6911-F91D-FDFA-3F54E2FA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31EE1-04D7-F49A-937F-113F528DE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639AB-0D6C-C72D-34FE-284BBEFCA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8AB88-8811-4E3F-7BF4-51C37DC64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17F2F-157A-DB16-C1B2-602FCB21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52AEC-2D67-FFDF-70A7-4FFC9E5B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0F02B1-31C2-006D-601C-E9FF2069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B9274-6124-DA93-9BC1-2B1DA1D2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F006E-BC1C-0C1A-D3C9-1DB43B3A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9305C5-552E-F34A-AF92-DC0DBDBCA2F0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22F1-A3C8-1840-892C-39A29F112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36BC-8284-6763-19DE-CB1C31910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67A905-8CE7-C94B-B64A-690FD060C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7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C5A279-B510-08B8-BE58-387BE7F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8F12BC-2542-C8D1-E969-550C2083FA78}"/>
                  </a:ext>
                </a:extLst>
              </p14:cNvPr>
              <p14:cNvContentPartPr/>
              <p14:nvPr/>
            </p14:nvContentPartPr>
            <p14:xfrm>
              <a:off x="689760" y="2672280"/>
              <a:ext cx="4473000" cy="109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8F12BC-2542-C8D1-E969-550C2083FA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400" y="2662920"/>
                <a:ext cx="4491720" cy="11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41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39BA1-27F6-EAD4-7070-1FFBB4732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9DA07D-AE41-2365-A004-0E639403F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0B459-D782-42A1-A80E-2DAACB22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8C3CF7-C82D-5572-9706-FE668FEAB697}"/>
                  </a:ext>
                </a:extLst>
              </p14:cNvPr>
              <p14:cNvContentPartPr/>
              <p14:nvPr/>
            </p14:nvContentPartPr>
            <p14:xfrm>
              <a:off x="777600" y="419400"/>
              <a:ext cx="9113400" cy="592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8C3CF7-C82D-5572-9706-FE668FEAB6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240" y="410040"/>
                <a:ext cx="9132120" cy="59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56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4754D-2EDD-8FF8-43E5-96E206C7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275B77-8304-0D89-3B82-C02F8FA5A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EAD23-B222-CCBE-7315-4E86674D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24DC60-D201-F3C9-CA2E-F5F413175C37}"/>
                  </a:ext>
                </a:extLst>
              </p14:cNvPr>
              <p14:cNvContentPartPr/>
              <p14:nvPr/>
            </p14:nvContentPartPr>
            <p14:xfrm>
              <a:off x="834480" y="230400"/>
              <a:ext cx="9094680" cy="599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24DC60-D201-F3C9-CA2E-F5F413175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120" y="221040"/>
                <a:ext cx="9113400" cy="60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53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ECE90-EE88-0054-2AA3-55EC2A1A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AF8AAA-7C69-3300-7C3C-68D20558D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143E2-AFDD-BAF1-3903-EF575FA5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A9D0AD-D9E4-8FF9-B299-BE4D2CB3485B}"/>
                  </a:ext>
                </a:extLst>
              </p14:cNvPr>
              <p14:cNvContentPartPr/>
              <p14:nvPr/>
            </p14:nvContentPartPr>
            <p14:xfrm>
              <a:off x="300960" y="264960"/>
              <a:ext cx="9829080" cy="570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A9D0AD-D9E4-8FF9-B299-BE4D2CB348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00" y="255600"/>
                <a:ext cx="9847800" cy="57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3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255B5-44BE-CEA0-2115-E60C970FF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FE4D30-B1D2-84B2-49F6-9B56D27A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1FE35-C1B6-7CA2-E2B7-6D8A69F0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394A22-E3D8-D30D-DD77-FC8FF77762DA}"/>
                  </a:ext>
                </a:extLst>
              </p14:cNvPr>
              <p14:cNvContentPartPr/>
              <p14:nvPr/>
            </p14:nvContentPartPr>
            <p14:xfrm>
              <a:off x="957600" y="397440"/>
              <a:ext cx="5707440" cy="304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394A22-E3D8-D30D-DD77-FC8FF77762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240" y="388080"/>
                <a:ext cx="5726160" cy="30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92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9CABC-FD1A-377B-3E1E-6DAFB738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0679CF-4347-8775-13BA-3DEDE158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D3DE3-3A7E-C741-4176-AC3C0D4C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3D4B85-231F-B039-EB12-6AFFF95E8E31}"/>
                  </a:ext>
                </a:extLst>
              </p14:cNvPr>
              <p14:cNvContentPartPr/>
              <p14:nvPr/>
            </p14:nvContentPartPr>
            <p14:xfrm>
              <a:off x="961920" y="315720"/>
              <a:ext cx="8055360" cy="600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3D4B85-231F-B039-EB12-6AFFF95E8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560" y="306360"/>
                <a:ext cx="8074080" cy="60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53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C6D36-9951-81FD-83E4-47FB735A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98CD3D-1D74-9435-FF66-5C1BE2FC6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52B58-0889-E169-62C8-DD5F05AE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FB779E-0648-83D0-3901-A06DFCAAAD8F}"/>
                  </a:ext>
                </a:extLst>
              </p14:cNvPr>
              <p14:cNvContentPartPr/>
              <p14:nvPr/>
            </p14:nvContentPartPr>
            <p14:xfrm>
              <a:off x="201240" y="499680"/>
              <a:ext cx="9315360" cy="594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FB779E-0648-83D0-3901-A06DFCAAAD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" y="490320"/>
                <a:ext cx="9334080" cy="59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30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58141-F39C-B7B9-8682-4BCDE258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3321E8-C1D7-1E2E-8702-91FF57480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886BC-0DE1-CA01-AB37-783E9E26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3834-1FE5-1C28-7700-E7A4A04D90B4}"/>
                  </a:ext>
                </a:extLst>
              </p14:cNvPr>
              <p14:cNvContentPartPr/>
              <p14:nvPr/>
            </p14:nvContentPartPr>
            <p14:xfrm>
              <a:off x="520200" y="46440"/>
              <a:ext cx="8327880" cy="597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3834-1FE5-1C28-7700-E7A4A04D90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840" y="37080"/>
                <a:ext cx="8346600" cy="59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1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FEB45-8B07-C87E-289F-24E03A3C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512997-FDF4-809D-192C-D53CB9A3C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1D8AF-1094-C2D5-220A-8B5DE459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363894-A381-AA35-E40D-CFA077FB1B34}"/>
                  </a:ext>
                </a:extLst>
              </p14:cNvPr>
              <p14:cNvContentPartPr/>
              <p14:nvPr/>
            </p14:nvContentPartPr>
            <p14:xfrm>
              <a:off x="506520" y="353880"/>
              <a:ext cx="9527040" cy="555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363894-A381-AA35-E40D-CFA077FB1B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160" y="344520"/>
                <a:ext cx="9545760" cy="55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65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D09F7-85B6-1658-E57B-306BEFFD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0E1BE-B14E-F0A1-1719-684EED3D9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15F95-EBD5-EC80-ABD6-33194F13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53B8BA-3457-62AA-7F3A-F0E9CB65BAB9}"/>
                  </a:ext>
                </a:extLst>
              </p14:cNvPr>
              <p14:cNvContentPartPr/>
              <p14:nvPr/>
            </p14:nvContentPartPr>
            <p14:xfrm>
              <a:off x="767880" y="366120"/>
              <a:ext cx="11052000" cy="6491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53B8BA-3457-62AA-7F3A-F0E9CB65BA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20" y="356760"/>
                <a:ext cx="11070720" cy="65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2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847A3-D5C9-CBB0-8D10-A1C659D5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2E505-38FC-9F31-2FB8-C026DE68D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43716-84CE-119A-C91C-3AB13C30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8DCEA2-BFDF-5731-07AF-4EC67320138E}"/>
                  </a:ext>
                </a:extLst>
              </p14:cNvPr>
              <p14:cNvContentPartPr/>
              <p14:nvPr/>
            </p14:nvContentPartPr>
            <p14:xfrm>
              <a:off x="429480" y="172080"/>
              <a:ext cx="7545600" cy="404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8DCEA2-BFDF-5731-07AF-4EC6732013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20" y="162720"/>
                <a:ext cx="756432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71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85600E-276C-01C2-D8BD-2426B06C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A3303F-953B-9F59-BF3A-73D698BC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3811B-77A4-8903-5BB0-998F75C9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69C760-37DC-9AA4-88E9-7670320137D3}"/>
                  </a:ext>
                </a:extLst>
              </p14:cNvPr>
              <p14:cNvContentPartPr/>
              <p14:nvPr/>
            </p14:nvContentPartPr>
            <p14:xfrm>
              <a:off x="1691280" y="414360"/>
              <a:ext cx="5393160" cy="368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69C760-37DC-9AA4-88E9-7670320137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920" y="405000"/>
                <a:ext cx="5411880" cy="37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58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943E3-5DD0-0FD3-4818-1D3E6AD44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12BC2E-B85E-CAB4-71F1-CE0E0C66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8E5F2-955A-D3A7-865C-5EDF6F03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9EFCEB-5BAD-1B5A-057A-1A76A342BA5B}"/>
                  </a:ext>
                </a:extLst>
              </p14:cNvPr>
              <p14:cNvContentPartPr/>
              <p14:nvPr/>
            </p14:nvContentPartPr>
            <p14:xfrm>
              <a:off x="1230840" y="404640"/>
              <a:ext cx="5071320" cy="280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9EFCEB-5BAD-1B5A-057A-1A76A342BA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80" y="395280"/>
                <a:ext cx="5090040" cy="28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31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92D8B-20F3-44A0-360D-18E13506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3E4AF0-4614-0429-EC04-0FD1731E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DF5EF-35C9-43E7-91EE-1E405E85A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D9F950-18BA-140A-9140-29E78094F0BE}"/>
                  </a:ext>
                </a:extLst>
              </p14:cNvPr>
              <p14:cNvContentPartPr/>
              <p14:nvPr/>
            </p14:nvContentPartPr>
            <p14:xfrm>
              <a:off x="765360" y="503640"/>
              <a:ext cx="10122480" cy="468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D9F950-18BA-140A-9140-29E78094F0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0" y="494280"/>
                <a:ext cx="10141200" cy="47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447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FAF1D-7053-2E43-75A7-3E6ED7B1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9FD50A-C6C2-04A9-4428-00B052DE2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0A4C1-2EFD-6896-6AB4-46A81DA5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1FB79-AB66-05CF-FE11-1D3457C79A88}"/>
                  </a:ext>
                </a:extLst>
              </p14:cNvPr>
              <p14:cNvContentPartPr/>
              <p14:nvPr/>
            </p14:nvContentPartPr>
            <p14:xfrm>
              <a:off x="735120" y="207360"/>
              <a:ext cx="10324080" cy="656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1FB79-AB66-05CF-FE11-1D3457C79A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198000"/>
                <a:ext cx="10342800" cy="65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4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E9C8D-C54A-922A-8714-641742AF4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8FAD21-60F5-5CEB-717F-F4DD7F117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E80C9-21C0-0828-0477-4936B8E1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E9894F-26F4-3AC1-E781-AB7979964447}"/>
                  </a:ext>
                </a:extLst>
              </p14:cNvPr>
              <p14:cNvContentPartPr/>
              <p14:nvPr/>
            </p14:nvContentPartPr>
            <p14:xfrm>
              <a:off x="1544760" y="376200"/>
              <a:ext cx="4513680" cy="184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E9894F-26F4-3AC1-E781-AB7979964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5400" y="366840"/>
                <a:ext cx="4532400" cy="18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72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4C972-D293-A195-28F8-12AABB6D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9317EF-AFD4-D3C9-66D5-9E9D4854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37DCD-A3F7-341E-DCB4-38E111A3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F3867-3059-6714-E275-C1A4A73F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507F7A-E987-96F0-FE87-8DDD9A242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F3057-C3E4-9B6E-E940-99303498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841D9-A513-43F7-4CFC-44B6E041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5E0398-54D0-49D9-3E61-C8213A9F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C9A2D-9D43-5E70-2729-CCA3A2AD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4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60CD8-7C39-D1D2-67D1-EC5D975E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9FE052-8472-7CC1-E618-42B18E2B9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008121-0B89-BD75-1E53-F67B467B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2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1D737-938F-B5FC-9868-1FAF4EBD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CE2062-80A0-FE26-51CB-ECAA765B6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2C338-A3C3-C185-7249-00C23A43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4070F9-6995-3F17-7357-6648B87451D6}"/>
                  </a:ext>
                </a:extLst>
              </p14:cNvPr>
              <p14:cNvContentPartPr/>
              <p14:nvPr/>
            </p14:nvContentPartPr>
            <p14:xfrm>
              <a:off x="726480" y="695160"/>
              <a:ext cx="9180720" cy="462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4070F9-6995-3F17-7357-6648B8745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0" y="685800"/>
                <a:ext cx="919944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46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4B7D5-5B8D-58B7-2CB4-BDB350E1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2F387-2AD7-ADB8-2E5F-5C26BC6A9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9A270-C4B2-D0BB-4F24-3C39DFF2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722037-0B65-46C5-8B6E-DC96E677A832}"/>
                  </a:ext>
                </a:extLst>
              </p14:cNvPr>
              <p14:cNvContentPartPr/>
              <p14:nvPr/>
            </p14:nvContentPartPr>
            <p14:xfrm>
              <a:off x="654120" y="290160"/>
              <a:ext cx="8177040" cy="398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722037-0B65-46C5-8B6E-DC96E677A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60" y="280800"/>
                <a:ext cx="8195760" cy="40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9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A45B7-BEDF-C311-8610-F0584948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1289D8-9585-15BE-4FCE-51F173991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2904F-7116-189A-5231-18C1F906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1A2A59-6021-92EA-A4B4-FFF12898DB01}"/>
                  </a:ext>
                </a:extLst>
              </p14:cNvPr>
              <p14:cNvContentPartPr/>
              <p14:nvPr/>
            </p14:nvContentPartPr>
            <p14:xfrm>
              <a:off x="86760" y="593640"/>
              <a:ext cx="9594720" cy="521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1A2A59-6021-92EA-A4B4-FFF12898DB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00" y="584280"/>
                <a:ext cx="9613440" cy="52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85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09E30-59AD-1A9A-D762-8DFA9DD3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D072C-80BB-49CD-65AE-96E3A96F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2BF89-5A85-F3A4-5AF8-00D822D0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A57FB0-A172-D0AB-6EC8-201DAB14E7EF}"/>
                  </a:ext>
                </a:extLst>
              </p14:cNvPr>
              <p14:cNvContentPartPr/>
              <p14:nvPr/>
            </p14:nvContentPartPr>
            <p14:xfrm>
              <a:off x="559440" y="227160"/>
              <a:ext cx="9177480" cy="647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57FB0-A172-D0AB-6EC8-201DAB14E7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0" y="217800"/>
                <a:ext cx="9196200" cy="64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19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44402-F9F8-F784-3FAF-68BC438D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C1F534-59C8-1CA9-E046-D45E8032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D9B46-FB3F-F851-E4DE-A433DA3D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1255EC-DEBD-6F81-1D33-43D582BF98DB}"/>
                  </a:ext>
                </a:extLst>
              </p14:cNvPr>
              <p14:cNvContentPartPr/>
              <p14:nvPr/>
            </p14:nvContentPartPr>
            <p14:xfrm>
              <a:off x="1397880" y="309240"/>
              <a:ext cx="8178840" cy="565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1255EC-DEBD-6F81-1D33-43D582BF98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520" y="299880"/>
                <a:ext cx="8197560" cy="56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87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431A1-7605-97F6-CC17-8F1300DA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F2B60-3B67-EAF4-82E1-CE623AD4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46AB2-CE56-E35A-4258-7C2A716D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B532AE-4465-5979-3C3A-0D404376A44C}"/>
                  </a:ext>
                </a:extLst>
              </p14:cNvPr>
              <p14:cNvContentPartPr/>
              <p14:nvPr/>
            </p14:nvContentPartPr>
            <p14:xfrm>
              <a:off x="512280" y="406440"/>
              <a:ext cx="9130680" cy="636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B532AE-4465-5979-3C3A-0D404376A4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920" y="397080"/>
                <a:ext cx="9149400" cy="63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51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131D7-FADA-E5A9-074E-64684589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6FDE4-2578-F218-4798-7ECABE1E8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9DD0A-C66B-6B86-A320-6732D932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888F45-75EA-F34B-042F-17200E478C1A}"/>
                  </a:ext>
                </a:extLst>
              </p14:cNvPr>
              <p14:cNvContentPartPr/>
              <p14:nvPr/>
            </p14:nvContentPartPr>
            <p14:xfrm>
              <a:off x="686520" y="453600"/>
              <a:ext cx="8231400" cy="454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888F45-75EA-F34B-042F-17200E478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160" y="444240"/>
                <a:ext cx="825012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64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0</Words>
  <Application>Microsoft Macintosh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365</dc:creator>
  <cp:lastModifiedBy>Office 365</cp:lastModifiedBy>
  <cp:revision>1</cp:revision>
  <dcterms:created xsi:type="dcterms:W3CDTF">2025-09-06T08:32:02Z</dcterms:created>
  <dcterms:modified xsi:type="dcterms:W3CDTF">2025-09-07T07:23:12Z</dcterms:modified>
</cp:coreProperties>
</file>